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embeddedFontLst>
    <p:embeddedFont>
      <p:font typeface="Roboto"/>
      <p:regular r:id="rId18"/>
      <p:bold r:id="rId19"/>
      <p:italic r:id="rId20"/>
      <p:boldItalic r:id="rId21"/>
    </p:embeddedFont>
    <p:embeddedFont>
      <p:font typeface="Lato"/>
      <p:regular r:id="rId22"/>
      <p:bold r:id="rId23"/>
      <p:italic r:id="rId24"/>
      <p:boldItalic r:id="rId25"/>
    </p:embeddedFont>
    <p:embeddedFont>
      <p:font typeface="Shrikhand"/>
      <p:regular r:id="rId26"/>
    </p:embeddedFont>
    <p:embeddedFont>
      <p:font typeface="DM Sans"/>
      <p:regular r:id="rId27"/>
      <p:bold r:id="rId28"/>
      <p:italic r:id="rId29"/>
      <p:boldItalic r:id="rId30"/>
    </p:embeddedFont>
    <p:embeddedFont>
      <p:font typeface="Merriweather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22" Type="http://schemas.openxmlformats.org/officeDocument/2006/relationships/font" Target="fonts/Lato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Lato-italic.fntdata"/><Relationship Id="rId23" Type="http://schemas.openxmlformats.org/officeDocument/2006/relationships/font" Target="fonts/Lato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Shrikhand-regular.fntdata"/><Relationship Id="rId25" Type="http://schemas.openxmlformats.org/officeDocument/2006/relationships/font" Target="fonts/Lato-boldItalic.fntdata"/><Relationship Id="rId28" Type="http://schemas.openxmlformats.org/officeDocument/2006/relationships/font" Target="fonts/DMSans-bold.fntdata"/><Relationship Id="rId27" Type="http://schemas.openxmlformats.org/officeDocument/2006/relationships/font" Target="fonts/DMSans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DMSans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erriweather-regular.fntdata"/><Relationship Id="rId30" Type="http://schemas.openxmlformats.org/officeDocument/2006/relationships/font" Target="fonts/DMSans-boldItalic.fntdata"/><Relationship Id="rId11" Type="http://schemas.openxmlformats.org/officeDocument/2006/relationships/slide" Target="slides/slide7.xml"/><Relationship Id="rId33" Type="http://schemas.openxmlformats.org/officeDocument/2006/relationships/font" Target="fonts/Merriweather-italic.fntdata"/><Relationship Id="rId10" Type="http://schemas.openxmlformats.org/officeDocument/2006/relationships/slide" Target="slides/slide6.xml"/><Relationship Id="rId32" Type="http://schemas.openxmlformats.org/officeDocument/2006/relationships/font" Target="fonts/Merriweather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34" Type="http://schemas.openxmlformats.org/officeDocument/2006/relationships/font" Target="fonts/Merriweather-bold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9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ge91e1949e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1" name="Google Shape;981;ge91e1949e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2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2a96f9f8da2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Google Shape;1074;g2a96f9f8da2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2a96f9f8da2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4" name="Google Shape;1084;g2a96f9f8da2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7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2a96f9f8da2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Google Shape;1089;g2a96f9f8da2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7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g2a96f9f8da2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9" name="Google Shape;1099;g2a96f9f8da2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2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ge6ba7779ef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4" name="Google Shape;994;ge6ba7779ef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2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2a96f9f8da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2a96f9f8da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2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g2a96f9f8da2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4" name="Google Shape;1014;g2a96f9f8da2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g2a96f9f8da2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4" name="Google Shape;1024;g2a96f9f8da2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g2a96f9f8da2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4" name="Google Shape;1034;g2a96f9f8da2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2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g2a96f9f8da2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4" name="Google Shape;1044;g2a96f9f8da2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2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g2a96f9f8da2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4" name="Google Shape;1054;g2a96f9f8da2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2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g2a96f9f8da2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4" name="Google Shape;1064;g2a96f9f8da2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758100" y="629488"/>
            <a:ext cx="7639200" cy="91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600">
                <a:latin typeface="Shrikhand"/>
                <a:ea typeface="Shrikhand"/>
                <a:cs typeface="Shrikhand"/>
                <a:sym typeface="Shrikh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213700" y="2284164"/>
            <a:ext cx="4716600" cy="3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2" type="title"/>
          </p:nvPr>
        </p:nvSpPr>
        <p:spPr>
          <a:xfrm>
            <a:off x="745854" y="213861"/>
            <a:ext cx="1296600" cy="25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 sz="1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3" name="Google Shape;13;p2"/>
          <p:cNvSpPr/>
          <p:nvPr/>
        </p:nvSpPr>
        <p:spPr>
          <a:xfrm>
            <a:off x="2054600" y="260750"/>
            <a:ext cx="5034900" cy="165900"/>
          </a:xfrm>
          <a:prstGeom prst="rightArrow">
            <a:avLst>
              <a:gd fmla="val 0" name="adj1"/>
              <a:gd fmla="val 88819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7848600" y="213861"/>
            <a:ext cx="548700" cy="25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1pPr>
            <a:lvl2pPr lvl="1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2pPr>
            <a:lvl3pPr lvl="2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3pPr>
            <a:lvl4pPr lvl="3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4pPr>
            <a:lvl5pPr lvl="4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5pPr>
            <a:lvl6pPr lvl="5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6pPr>
            <a:lvl7pPr lvl="6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7pPr>
            <a:lvl8pPr lvl="7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8pPr>
            <a:lvl9pPr lvl="8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 rot="5400000">
            <a:off x="23208" y="1742467"/>
            <a:ext cx="809082" cy="204314"/>
            <a:chOff x="1435000" y="4229925"/>
            <a:chExt cx="1004946" cy="253775"/>
          </a:xfrm>
        </p:grpSpPr>
        <p:sp>
          <p:nvSpPr>
            <p:cNvPr id="16" name="Google Shape;16;p2"/>
            <p:cNvSpPr/>
            <p:nvPr/>
          </p:nvSpPr>
          <p:spPr>
            <a:xfrm>
              <a:off x="162068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80637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992068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177757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363446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435000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2068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80637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992068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177757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 rot="5400000">
            <a:off x="8353758" y="986192"/>
            <a:ext cx="809082" cy="204314"/>
            <a:chOff x="1435000" y="4229925"/>
            <a:chExt cx="1004946" cy="253775"/>
          </a:xfrm>
        </p:grpSpPr>
        <p:sp>
          <p:nvSpPr>
            <p:cNvPr id="27" name="Google Shape;27;p2"/>
            <p:cNvSpPr/>
            <p:nvPr/>
          </p:nvSpPr>
          <p:spPr>
            <a:xfrm>
              <a:off x="162068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80637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992068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177757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63446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435000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62068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80637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992068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177757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"/>
          <p:cNvSpPr txBox="1"/>
          <p:nvPr>
            <p:ph hasCustomPrompt="1" type="title"/>
          </p:nvPr>
        </p:nvSpPr>
        <p:spPr>
          <a:xfrm>
            <a:off x="758100" y="1106125"/>
            <a:ext cx="76392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latin typeface="Shrikhand"/>
                <a:ea typeface="Shrikhand"/>
                <a:cs typeface="Shrikhand"/>
                <a:sym typeface="Shrikh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8" name="Google Shape;198;p11"/>
          <p:cNvSpPr txBox="1"/>
          <p:nvPr>
            <p:ph idx="1" type="body"/>
          </p:nvPr>
        </p:nvSpPr>
        <p:spPr>
          <a:xfrm>
            <a:off x="758100" y="3152225"/>
            <a:ext cx="7639200" cy="48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9" name="Google Shape;199;p11"/>
          <p:cNvSpPr txBox="1"/>
          <p:nvPr>
            <p:ph idx="2" type="title"/>
          </p:nvPr>
        </p:nvSpPr>
        <p:spPr>
          <a:xfrm>
            <a:off x="745854" y="213861"/>
            <a:ext cx="1296600" cy="25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 sz="1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00" name="Google Shape;200;p11"/>
          <p:cNvSpPr/>
          <p:nvPr/>
        </p:nvSpPr>
        <p:spPr>
          <a:xfrm>
            <a:off x="2054600" y="260750"/>
            <a:ext cx="5034900" cy="165900"/>
          </a:xfrm>
          <a:prstGeom prst="rightArrow">
            <a:avLst>
              <a:gd fmla="val 0" name="adj1"/>
              <a:gd fmla="val 88819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1"/>
          <p:cNvSpPr txBox="1"/>
          <p:nvPr>
            <p:ph idx="12" type="sldNum"/>
          </p:nvPr>
        </p:nvSpPr>
        <p:spPr>
          <a:xfrm>
            <a:off x="7848600" y="213861"/>
            <a:ext cx="548700" cy="25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1pPr>
            <a:lvl2pPr lvl="1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2pPr>
            <a:lvl3pPr lvl="2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3pPr>
            <a:lvl4pPr lvl="3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4pPr>
            <a:lvl5pPr lvl="4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5pPr>
            <a:lvl6pPr lvl="5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6pPr>
            <a:lvl7pPr lvl="6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7pPr>
            <a:lvl8pPr lvl="7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8pPr>
            <a:lvl9pPr lvl="8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02" name="Google Shape;202;p11"/>
          <p:cNvGrpSpPr/>
          <p:nvPr/>
        </p:nvGrpSpPr>
        <p:grpSpPr>
          <a:xfrm flipH="1">
            <a:off x="4173158" y="4839167"/>
            <a:ext cx="809082" cy="204314"/>
            <a:chOff x="1435000" y="4229925"/>
            <a:chExt cx="1004946" cy="253775"/>
          </a:xfrm>
        </p:grpSpPr>
        <p:sp>
          <p:nvSpPr>
            <p:cNvPr id="203" name="Google Shape;203;p11"/>
            <p:cNvSpPr/>
            <p:nvPr/>
          </p:nvSpPr>
          <p:spPr>
            <a:xfrm>
              <a:off x="162068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1"/>
            <p:cNvSpPr/>
            <p:nvPr/>
          </p:nvSpPr>
          <p:spPr>
            <a:xfrm>
              <a:off x="180637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1"/>
            <p:cNvSpPr/>
            <p:nvPr/>
          </p:nvSpPr>
          <p:spPr>
            <a:xfrm>
              <a:off x="1992068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1"/>
            <p:cNvSpPr/>
            <p:nvPr/>
          </p:nvSpPr>
          <p:spPr>
            <a:xfrm>
              <a:off x="2177757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1"/>
            <p:cNvSpPr/>
            <p:nvPr/>
          </p:nvSpPr>
          <p:spPr>
            <a:xfrm>
              <a:off x="2363446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1"/>
            <p:cNvSpPr/>
            <p:nvPr/>
          </p:nvSpPr>
          <p:spPr>
            <a:xfrm>
              <a:off x="1435000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1"/>
            <p:cNvSpPr/>
            <p:nvPr/>
          </p:nvSpPr>
          <p:spPr>
            <a:xfrm>
              <a:off x="162068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1"/>
            <p:cNvSpPr/>
            <p:nvPr/>
          </p:nvSpPr>
          <p:spPr>
            <a:xfrm>
              <a:off x="180637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1"/>
            <p:cNvSpPr/>
            <p:nvPr/>
          </p:nvSpPr>
          <p:spPr>
            <a:xfrm>
              <a:off x="1992068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1"/>
            <p:cNvSpPr/>
            <p:nvPr/>
          </p:nvSpPr>
          <p:spPr>
            <a:xfrm>
              <a:off x="2177757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3" name="Google Shape;213;p11"/>
          <p:cNvGrpSpPr/>
          <p:nvPr/>
        </p:nvGrpSpPr>
        <p:grpSpPr>
          <a:xfrm flipH="1" rot="-5400000">
            <a:off x="107033" y="2469592"/>
            <a:ext cx="809082" cy="204314"/>
            <a:chOff x="1435000" y="4229925"/>
            <a:chExt cx="1004946" cy="253775"/>
          </a:xfrm>
        </p:grpSpPr>
        <p:sp>
          <p:nvSpPr>
            <p:cNvPr id="214" name="Google Shape;214;p11"/>
            <p:cNvSpPr/>
            <p:nvPr/>
          </p:nvSpPr>
          <p:spPr>
            <a:xfrm>
              <a:off x="162068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1"/>
            <p:cNvSpPr/>
            <p:nvPr/>
          </p:nvSpPr>
          <p:spPr>
            <a:xfrm>
              <a:off x="180637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1"/>
            <p:cNvSpPr/>
            <p:nvPr/>
          </p:nvSpPr>
          <p:spPr>
            <a:xfrm>
              <a:off x="1992068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1"/>
            <p:cNvSpPr/>
            <p:nvPr/>
          </p:nvSpPr>
          <p:spPr>
            <a:xfrm>
              <a:off x="2177757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1"/>
            <p:cNvSpPr/>
            <p:nvPr/>
          </p:nvSpPr>
          <p:spPr>
            <a:xfrm>
              <a:off x="2363446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1"/>
            <p:cNvSpPr/>
            <p:nvPr/>
          </p:nvSpPr>
          <p:spPr>
            <a:xfrm>
              <a:off x="1435000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1"/>
            <p:cNvSpPr/>
            <p:nvPr/>
          </p:nvSpPr>
          <p:spPr>
            <a:xfrm>
              <a:off x="162068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1"/>
            <p:cNvSpPr/>
            <p:nvPr/>
          </p:nvSpPr>
          <p:spPr>
            <a:xfrm>
              <a:off x="180637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1"/>
            <p:cNvSpPr/>
            <p:nvPr/>
          </p:nvSpPr>
          <p:spPr>
            <a:xfrm>
              <a:off x="1992068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1"/>
            <p:cNvSpPr/>
            <p:nvPr/>
          </p:nvSpPr>
          <p:spPr>
            <a:xfrm>
              <a:off x="2177757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4" name="Google Shape;224;p11"/>
          <p:cNvGrpSpPr/>
          <p:nvPr/>
        </p:nvGrpSpPr>
        <p:grpSpPr>
          <a:xfrm flipH="1" rot="-5400000">
            <a:off x="8353758" y="986192"/>
            <a:ext cx="809082" cy="204314"/>
            <a:chOff x="1435000" y="4229925"/>
            <a:chExt cx="1004946" cy="253775"/>
          </a:xfrm>
        </p:grpSpPr>
        <p:sp>
          <p:nvSpPr>
            <p:cNvPr id="225" name="Google Shape;225;p11"/>
            <p:cNvSpPr/>
            <p:nvPr/>
          </p:nvSpPr>
          <p:spPr>
            <a:xfrm>
              <a:off x="162068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1"/>
            <p:cNvSpPr/>
            <p:nvPr/>
          </p:nvSpPr>
          <p:spPr>
            <a:xfrm>
              <a:off x="180637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1"/>
            <p:cNvSpPr/>
            <p:nvPr/>
          </p:nvSpPr>
          <p:spPr>
            <a:xfrm>
              <a:off x="1992068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1"/>
            <p:cNvSpPr/>
            <p:nvPr/>
          </p:nvSpPr>
          <p:spPr>
            <a:xfrm>
              <a:off x="2177757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1"/>
            <p:cNvSpPr/>
            <p:nvPr/>
          </p:nvSpPr>
          <p:spPr>
            <a:xfrm>
              <a:off x="2363446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1"/>
            <p:cNvSpPr/>
            <p:nvPr/>
          </p:nvSpPr>
          <p:spPr>
            <a:xfrm>
              <a:off x="1435000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1"/>
            <p:cNvSpPr/>
            <p:nvPr/>
          </p:nvSpPr>
          <p:spPr>
            <a:xfrm>
              <a:off x="162068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1"/>
            <p:cNvSpPr/>
            <p:nvPr/>
          </p:nvSpPr>
          <p:spPr>
            <a:xfrm>
              <a:off x="180637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1"/>
            <p:cNvSpPr/>
            <p:nvPr/>
          </p:nvSpPr>
          <p:spPr>
            <a:xfrm>
              <a:off x="1992068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1"/>
            <p:cNvSpPr/>
            <p:nvPr/>
          </p:nvSpPr>
          <p:spPr>
            <a:xfrm>
              <a:off x="2177757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5" name="Google Shape;235;p11"/>
          <p:cNvGrpSpPr/>
          <p:nvPr/>
        </p:nvGrpSpPr>
        <p:grpSpPr>
          <a:xfrm flipH="1" rot="-5400000">
            <a:off x="8353758" y="3781717"/>
            <a:ext cx="809082" cy="204314"/>
            <a:chOff x="1435000" y="4229925"/>
            <a:chExt cx="1004946" cy="253775"/>
          </a:xfrm>
        </p:grpSpPr>
        <p:sp>
          <p:nvSpPr>
            <p:cNvPr id="236" name="Google Shape;236;p11"/>
            <p:cNvSpPr/>
            <p:nvPr/>
          </p:nvSpPr>
          <p:spPr>
            <a:xfrm>
              <a:off x="162068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1"/>
            <p:cNvSpPr/>
            <p:nvPr/>
          </p:nvSpPr>
          <p:spPr>
            <a:xfrm>
              <a:off x="180637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1"/>
            <p:cNvSpPr/>
            <p:nvPr/>
          </p:nvSpPr>
          <p:spPr>
            <a:xfrm>
              <a:off x="1992068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1"/>
            <p:cNvSpPr/>
            <p:nvPr/>
          </p:nvSpPr>
          <p:spPr>
            <a:xfrm>
              <a:off x="2177757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1"/>
            <p:cNvSpPr/>
            <p:nvPr/>
          </p:nvSpPr>
          <p:spPr>
            <a:xfrm>
              <a:off x="2363446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1"/>
            <p:cNvSpPr/>
            <p:nvPr/>
          </p:nvSpPr>
          <p:spPr>
            <a:xfrm>
              <a:off x="1435000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1"/>
            <p:cNvSpPr/>
            <p:nvPr/>
          </p:nvSpPr>
          <p:spPr>
            <a:xfrm>
              <a:off x="162068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1"/>
            <p:cNvSpPr/>
            <p:nvPr/>
          </p:nvSpPr>
          <p:spPr>
            <a:xfrm>
              <a:off x="180637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1"/>
            <p:cNvSpPr/>
            <p:nvPr/>
          </p:nvSpPr>
          <p:spPr>
            <a:xfrm>
              <a:off x="1992068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1"/>
            <p:cNvSpPr/>
            <p:nvPr/>
          </p:nvSpPr>
          <p:spPr>
            <a:xfrm>
              <a:off x="2177757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3">
            <a:hlinkClick/>
          </p:cNvPr>
          <p:cNvSpPr txBox="1"/>
          <p:nvPr>
            <p:ph hasCustomPrompt="1" type="title"/>
          </p:nvPr>
        </p:nvSpPr>
        <p:spPr>
          <a:xfrm>
            <a:off x="887100" y="1470775"/>
            <a:ext cx="1183500" cy="914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600"/>
              <a:buNone/>
              <a:defRPr sz="5000">
                <a:latin typeface="Shrikhand"/>
                <a:ea typeface="Shrikhand"/>
                <a:cs typeface="Shrikhand"/>
                <a:sym typeface="Shrikhan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249" name="Google Shape;249;p13">
            <a:hlinkClick/>
          </p:cNvPr>
          <p:cNvSpPr txBox="1"/>
          <p:nvPr>
            <p:ph idx="2" type="title"/>
          </p:nvPr>
        </p:nvSpPr>
        <p:spPr>
          <a:xfrm>
            <a:off x="4022825" y="1611183"/>
            <a:ext cx="2768100" cy="40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3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0" name="Google Shape;250;p13">
            <a:hlinkClick/>
          </p:cNvPr>
          <p:cNvSpPr txBox="1"/>
          <p:nvPr>
            <p:ph idx="1" type="subTitle"/>
          </p:nvPr>
        </p:nvSpPr>
        <p:spPr>
          <a:xfrm>
            <a:off x="4022825" y="1931519"/>
            <a:ext cx="42609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13">
            <a:hlinkClick/>
          </p:cNvPr>
          <p:cNvSpPr txBox="1"/>
          <p:nvPr>
            <p:ph hasCustomPrompt="1" idx="3" type="title"/>
          </p:nvPr>
        </p:nvSpPr>
        <p:spPr>
          <a:xfrm>
            <a:off x="887100" y="3526725"/>
            <a:ext cx="1183500" cy="914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600"/>
              <a:buNone/>
              <a:defRPr sz="5000">
                <a:latin typeface="Shrikhand"/>
                <a:ea typeface="Shrikhand"/>
                <a:cs typeface="Shrikhand"/>
                <a:sym typeface="Shrikhan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252" name="Google Shape;252;p13">
            <a:hlinkClick/>
          </p:cNvPr>
          <p:cNvSpPr txBox="1"/>
          <p:nvPr>
            <p:ph idx="4" type="title"/>
          </p:nvPr>
        </p:nvSpPr>
        <p:spPr>
          <a:xfrm>
            <a:off x="4022825" y="3667125"/>
            <a:ext cx="2768100" cy="40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3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3" name="Google Shape;253;p13">
            <a:hlinkClick/>
          </p:cNvPr>
          <p:cNvSpPr txBox="1"/>
          <p:nvPr>
            <p:ph idx="5" type="subTitle"/>
          </p:nvPr>
        </p:nvSpPr>
        <p:spPr>
          <a:xfrm>
            <a:off x="4022825" y="3987460"/>
            <a:ext cx="42609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13">
            <a:hlinkClick/>
          </p:cNvPr>
          <p:cNvSpPr txBox="1"/>
          <p:nvPr>
            <p:ph hasCustomPrompt="1" idx="6" type="title"/>
          </p:nvPr>
        </p:nvSpPr>
        <p:spPr>
          <a:xfrm>
            <a:off x="887100" y="2498750"/>
            <a:ext cx="1183500" cy="914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600"/>
              <a:buNone/>
              <a:defRPr sz="5000">
                <a:latin typeface="Shrikhand"/>
                <a:ea typeface="Shrikhand"/>
                <a:cs typeface="Shrikhand"/>
                <a:sym typeface="Shrikhan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255" name="Google Shape;255;p13">
            <a:hlinkClick/>
          </p:cNvPr>
          <p:cNvSpPr txBox="1"/>
          <p:nvPr>
            <p:ph idx="7" type="title"/>
          </p:nvPr>
        </p:nvSpPr>
        <p:spPr>
          <a:xfrm>
            <a:off x="4022825" y="2639154"/>
            <a:ext cx="2768100" cy="40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3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6" name="Google Shape;256;p13">
            <a:hlinkClick/>
          </p:cNvPr>
          <p:cNvSpPr txBox="1"/>
          <p:nvPr>
            <p:ph idx="8" type="subTitle"/>
          </p:nvPr>
        </p:nvSpPr>
        <p:spPr>
          <a:xfrm>
            <a:off x="4022825" y="2959489"/>
            <a:ext cx="42609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13"/>
          <p:cNvSpPr txBox="1"/>
          <p:nvPr>
            <p:ph idx="9" type="title"/>
          </p:nvPr>
        </p:nvSpPr>
        <p:spPr>
          <a:xfrm>
            <a:off x="758100" y="552150"/>
            <a:ext cx="7627800" cy="4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Shrikhand"/>
                <a:ea typeface="Shrikhand"/>
                <a:cs typeface="Shrikhand"/>
                <a:sym typeface="Shrik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8" name="Google Shape;258;p13"/>
          <p:cNvSpPr txBox="1"/>
          <p:nvPr>
            <p:ph idx="12" type="sldNum"/>
          </p:nvPr>
        </p:nvSpPr>
        <p:spPr>
          <a:xfrm>
            <a:off x="7848600" y="213861"/>
            <a:ext cx="548700" cy="25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1pPr>
            <a:lvl2pPr lvl="1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2pPr>
            <a:lvl3pPr lvl="2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3pPr>
            <a:lvl4pPr lvl="3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4pPr>
            <a:lvl5pPr lvl="4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5pPr>
            <a:lvl6pPr lvl="5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6pPr>
            <a:lvl7pPr lvl="6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7pPr>
            <a:lvl8pPr lvl="7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8pPr>
            <a:lvl9pPr lvl="8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9" name="Google Shape;259;p13"/>
          <p:cNvSpPr txBox="1"/>
          <p:nvPr>
            <p:ph idx="13" type="title"/>
          </p:nvPr>
        </p:nvSpPr>
        <p:spPr>
          <a:xfrm>
            <a:off x="745854" y="213861"/>
            <a:ext cx="1296600" cy="25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 sz="1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60" name="Google Shape;260;p13"/>
          <p:cNvSpPr/>
          <p:nvPr/>
        </p:nvSpPr>
        <p:spPr>
          <a:xfrm>
            <a:off x="2054600" y="260750"/>
            <a:ext cx="5034900" cy="165900"/>
          </a:xfrm>
          <a:prstGeom prst="rightArrow">
            <a:avLst>
              <a:gd fmla="val 0" name="adj1"/>
              <a:gd fmla="val 88819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1" name="Google Shape;261;p13"/>
          <p:cNvGrpSpPr/>
          <p:nvPr/>
        </p:nvGrpSpPr>
        <p:grpSpPr>
          <a:xfrm rot="5400000">
            <a:off x="23208" y="1742467"/>
            <a:ext cx="809082" cy="204314"/>
            <a:chOff x="1435000" y="4229925"/>
            <a:chExt cx="1004946" cy="253775"/>
          </a:xfrm>
        </p:grpSpPr>
        <p:sp>
          <p:nvSpPr>
            <p:cNvPr id="262" name="Google Shape;262;p13"/>
            <p:cNvSpPr/>
            <p:nvPr/>
          </p:nvSpPr>
          <p:spPr>
            <a:xfrm>
              <a:off x="162068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180637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1992068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2177757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2363446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1435000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162068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180637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1992068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2177757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2" name="Google Shape;272;p13"/>
          <p:cNvGrpSpPr/>
          <p:nvPr/>
        </p:nvGrpSpPr>
        <p:grpSpPr>
          <a:xfrm rot="5400000">
            <a:off x="8347358" y="1072592"/>
            <a:ext cx="809082" cy="204314"/>
            <a:chOff x="1435000" y="4229925"/>
            <a:chExt cx="1004946" cy="253775"/>
          </a:xfrm>
        </p:grpSpPr>
        <p:sp>
          <p:nvSpPr>
            <p:cNvPr id="273" name="Google Shape;273;p13"/>
            <p:cNvSpPr/>
            <p:nvPr/>
          </p:nvSpPr>
          <p:spPr>
            <a:xfrm>
              <a:off x="162068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3"/>
            <p:cNvSpPr/>
            <p:nvPr/>
          </p:nvSpPr>
          <p:spPr>
            <a:xfrm>
              <a:off x="180637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3"/>
            <p:cNvSpPr/>
            <p:nvPr/>
          </p:nvSpPr>
          <p:spPr>
            <a:xfrm>
              <a:off x="1992068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3"/>
            <p:cNvSpPr/>
            <p:nvPr/>
          </p:nvSpPr>
          <p:spPr>
            <a:xfrm>
              <a:off x="2177757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3"/>
            <p:cNvSpPr/>
            <p:nvPr/>
          </p:nvSpPr>
          <p:spPr>
            <a:xfrm>
              <a:off x="2363446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3"/>
            <p:cNvSpPr/>
            <p:nvPr/>
          </p:nvSpPr>
          <p:spPr>
            <a:xfrm>
              <a:off x="1435000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162068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3"/>
            <p:cNvSpPr/>
            <p:nvPr/>
          </p:nvSpPr>
          <p:spPr>
            <a:xfrm>
              <a:off x="180637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3"/>
            <p:cNvSpPr/>
            <p:nvPr/>
          </p:nvSpPr>
          <p:spPr>
            <a:xfrm>
              <a:off x="1992068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3"/>
            <p:cNvSpPr/>
            <p:nvPr/>
          </p:nvSpPr>
          <p:spPr>
            <a:xfrm>
              <a:off x="2177757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3" name="Google Shape;283;p13"/>
          <p:cNvGrpSpPr/>
          <p:nvPr/>
        </p:nvGrpSpPr>
        <p:grpSpPr>
          <a:xfrm>
            <a:off x="7246508" y="4756542"/>
            <a:ext cx="809082" cy="204314"/>
            <a:chOff x="1435000" y="4229925"/>
            <a:chExt cx="1004946" cy="253775"/>
          </a:xfrm>
        </p:grpSpPr>
        <p:sp>
          <p:nvSpPr>
            <p:cNvPr id="284" name="Google Shape;284;p13"/>
            <p:cNvSpPr/>
            <p:nvPr/>
          </p:nvSpPr>
          <p:spPr>
            <a:xfrm>
              <a:off x="162068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180637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3"/>
            <p:cNvSpPr/>
            <p:nvPr/>
          </p:nvSpPr>
          <p:spPr>
            <a:xfrm>
              <a:off x="1992068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3"/>
            <p:cNvSpPr/>
            <p:nvPr/>
          </p:nvSpPr>
          <p:spPr>
            <a:xfrm>
              <a:off x="2177757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3"/>
            <p:cNvSpPr/>
            <p:nvPr/>
          </p:nvSpPr>
          <p:spPr>
            <a:xfrm>
              <a:off x="2363446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1435000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162068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3"/>
            <p:cNvSpPr/>
            <p:nvPr/>
          </p:nvSpPr>
          <p:spPr>
            <a:xfrm>
              <a:off x="180637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1992068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2177757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"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4"/>
          <p:cNvSpPr txBox="1"/>
          <p:nvPr>
            <p:ph type="title"/>
          </p:nvPr>
        </p:nvSpPr>
        <p:spPr>
          <a:xfrm>
            <a:off x="1157625" y="1564600"/>
            <a:ext cx="2368500" cy="66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Shrikhand"/>
                <a:ea typeface="Shrikhand"/>
                <a:cs typeface="Shrikhand"/>
                <a:sym typeface="Shrik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96" name="Google Shape;296;p14"/>
          <p:cNvSpPr txBox="1"/>
          <p:nvPr>
            <p:ph idx="1" type="subTitle"/>
          </p:nvPr>
        </p:nvSpPr>
        <p:spPr>
          <a:xfrm>
            <a:off x="1157625" y="2234325"/>
            <a:ext cx="2368500" cy="134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7" name="Google Shape;297;p14"/>
          <p:cNvSpPr txBox="1"/>
          <p:nvPr>
            <p:ph idx="2" type="title"/>
          </p:nvPr>
        </p:nvSpPr>
        <p:spPr>
          <a:xfrm>
            <a:off x="745854" y="213861"/>
            <a:ext cx="1296600" cy="25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 sz="1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98" name="Google Shape;298;p14"/>
          <p:cNvSpPr/>
          <p:nvPr/>
        </p:nvSpPr>
        <p:spPr>
          <a:xfrm>
            <a:off x="2054600" y="260750"/>
            <a:ext cx="5034900" cy="165900"/>
          </a:xfrm>
          <a:prstGeom prst="rightArrow">
            <a:avLst>
              <a:gd fmla="val 0" name="adj1"/>
              <a:gd fmla="val 88819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14"/>
          <p:cNvSpPr txBox="1"/>
          <p:nvPr>
            <p:ph idx="12" type="sldNum"/>
          </p:nvPr>
        </p:nvSpPr>
        <p:spPr>
          <a:xfrm>
            <a:off x="7848600" y="213861"/>
            <a:ext cx="548700" cy="25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1pPr>
            <a:lvl2pPr lvl="1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2pPr>
            <a:lvl3pPr lvl="2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3pPr>
            <a:lvl4pPr lvl="3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4pPr>
            <a:lvl5pPr lvl="4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5pPr>
            <a:lvl6pPr lvl="5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6pPr>
            <a:lvl7pPr lvl="6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7pPr>
            <a:lvl8pPr lvl="7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8pPr>
            <a:lvl9pPr lvl="8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0" name="Google Shape;300;p14"/>
          <p:cNvGrpSpPr/>
          <p:nvPr/>
        </p:nvGrpSpPr>
        <p:grpSpPr>
          <a:xfrm flipH="1" rot="-5400000">
            <a:off x="107033" y="4222192"/>
            <a:ext cx="809082" cy="204314"/>
            <a:chOff x="1435000" y="4229925"/>
            <a:chExt cx="1004946" cy="253775"/>
          </a:xfrm>
        </p:grpSpPr>
        <p:sp>
          <p:nvSpPr>
            <p:cNvPr id="301" name="Google Shape;301;p14"/>
            <p:cNvSpPr/>
            <p:nvPr/>
          </p:nvSpPr>
          <p:spPr>
            <a:xfrm>
              <a:off x="162068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180637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1992068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2177757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2363446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1435000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162068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180637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1992068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2177757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1" name="Google Shape;311;p14"/>
          <p:cNvGrpSpPr/>
          <p:nvPr/>
        </p:nvGrpSpPr>
        <p:grpSpPr>
          <a:xfrm flipH="1">
            <a:off x="1446483" y="4839167"/>
            <a:ext cx="809082" cy="204314"/>
            <a:chOff x="1435000" y="4229925"/>
            <a:chExt cx="1004946" cy="253775"/>
          </a:xfrm>
        </p:grpSpPr>
        <p:sp>
          <p:nvSpPr>
            <p:cNvPr id="312" name="Google Shape;312;p14"/>
            <p:cNvSpPr/>
            <p:nvPr/>
          </p:nvSpPr>
          <p:spPr>
            <a:xfrm>
              <a:off x="162068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4"/>
            <p:cNvSpPr/>
            <p:nvPr/>
          </p:nvSpPr>
          <p:spPr>
            <a:xfrm>
              <a:off x="180637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1992068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2177757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2363446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1435000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162068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180637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1992068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2177757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2" name="Google Shape;322;p14"/>
          <p:cNvGrpSpPr/>
          <p:nvPr/>
        </p:nvGrpSpPr>
        <p:grpSpPr>
          <a:xfrm rot="5400000">
            <a:off x="107033" y="999767"/>
            <a:ext cx="809082" cy="204314"/>
            <a:chOff x="1435000" y="4229925"/>
            <a:chExt cx="1004946" cy="253775"/>
          </a:xfrm>
        </p:grpSpPr>
        <p:sp>
          <p:nvSpPr>
            <p:cNvPr id="323" name="Google Shape;323;p14"/>
            <p:cNvSpPr/>
            <p:nvPr/>
          </p:nvSpPr>
          <p:spPr>
            <a:xfrm>
              <a:off x="162068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180637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1992068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2177757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2363446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1435000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162068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180637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1992068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4"/>
            <p:cNvSpPr/>
            <p:nvPr/>
          </p:nvSpPr>
          <p:spPr>
            <a:xfrm>
              <a:off x="2177757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_1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5"/>
          <p:cNvSpPr txBox="1"/>
          <p:nvPr>
            <p:ph type="title"/>
          </p:nvPr>
        </p:nvSpPr>
        <p:spPr>
          <a:xfrm>
            <a:off x="745854" y="213861"/>
            <a:ext cx="1296600" cy="25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 sz="1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35" name="Google Shape;335;p15"/>
          <p:cNvSpPr/>
          <p:nvPr/>
        </p:nvSpPr>
        <p:spPr>
          <a:xfrm>
            <a:off x="2054600" y="260750"/>
            <a:ext cx="5034900" cy="165900"/>
          </a:xfrm>
          <a:prstGeom prst="rightArrow">
            <a:avLst>
              <a:gd fmla="val 0" name="adj1"/>
              <a:gd fmla="val 88819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15"/>
          <p:cNvSpPr txBox="1"/>
          <p:nvPr>
            <p:ph idx="12" type="sldNum"/>
          </p:nvPr>
        </p:nvSpPr>
        <p:spPr>
          <a:xfrm>
            <a:off x="7848600" y="213861"/>
            <a:ext cx="548700" cy="25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1pPr>
            <a:lvl2pPr lvl="1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2pPr>
            <a:lvl3pPr lvl="2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3pPr>
            <a:lvl4pPr lvl="3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4pPr>
            <a:lvl5pPr lvl="4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5pPr>
            <a:lvl6pPr lvl="5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6pPr>
            <a:lvl7pPr lvl="6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7pPr>
            <a:lvl8pPr lvl="7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8pPr>
            <a:lvl9pPr lvl="8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7" name="Google Shape;337;p15"/>
          <p:cNvSpPr txBox="1"/>
          <p:nvPr>
            <p:ph idx="2" type="title"/>
          </p:nvPr>
        </p:nvSpPr>
        <p:spPr>
          <a:xfrm>
            <a:off x="5007850" y="1564490"/>
            <a:ext cx="3101400" cy="66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Shrikhand"/>
                <a:ea typeface="Shrikhand"/>
                <a:cs typeface="Shrikhand"/>
                <a:sym typeface="Shrik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38" name="Google Shape;338;p15"/>
          <p:cNvSpPr txBox="1"/>
          <p:nvPr>
            <p:ph idx="1" type="subTitle"/>
          </p:nvPr>
        </p:nvSpPr>
        <p:spPr>
          <a:xfrm>
            <a:off x="5007850" y="2234215"/>
            <a:ext cx="3101400" cy="11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39" name="Google Shape;339;p15"/>
          <p:cNvGrpSpPr/>
          <p:nvPr/>
        </p:nvGrpSpPr>
        <p:grpSpPr>
          <a:xfrm flipH="1">
            <a:off x="6074254" y="4839167"/>
            <a:ext cx="809082" cy="204314"/>
            <a:chOff x="1435000" y="4229925"/>
            <a:chExt cx="1004946" cy="253775"/>
          </a:xfrm>
        </p:grpSpPr>
        <p:sp>
          <p:nvSpPr>
            <p:cNvPr id="340" name="Google Shape;340;p15"/>
            <p:cNvSpPr/>
            <p:nvPr/>
          </p:nvSpPr>
          <p:spPr>
            <a:xfrm>
              <a:off x="162068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180637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1992068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2177757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2363446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1435000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162068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180637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1992068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2177757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0" name="Google Shape;350;p15"/>
          <p:cNvGrpSpPr/>
          <p:nvPr/>
        </p:nvGrpSpPr>
        <p:grpSpPr>
          <a:xfrm rot="5400000">
            <a:off x="8353758" y="2469592"/>
            <a:ext cx="809082" cy="204314"/>
            <a:chOff x="1435000" y="4229925"/>
            <a:chExt cx="1004946" cy="253775"/>
          </a:xfrm>
        </p:grpSpPr>
        <p:sp>
          <p:nvSpPr>
            <p:cNvPr id="351" name="Google Shape;351;p15"/>
            <p:cNvSpPr/>
            <p:nvPr/>
          </p:nvSpPr>
          <p:spPr>
            <a:xfrm>
              <a:off x="162068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180637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1992068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2177757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2363446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1435000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15"/>
            <p:cNvSpPr/>
            <p:nvPr/>
          </p:nvSpPr>
          <p:spPr>
            <a:xfrm>
              <a:off x="162068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180637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1992068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2177757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9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6"/>
          <p:cNvSpPr txBox="1"/>
          <p:nvPr>
            <p:ph type="title"/>
          </p:nvPr>
        </p:nvSpPr>
        <p:spPr>
          <a:xfrm>
            <a:off x="2211900" y="3162300"/>
            <a:ext cx="4720200" cy="66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Shrikhand"/>
                <a:ea typeface="Shrikhand"/>
                <a:cs typeface="Shrikhand"/>
                <a:sym typeface="Shrikhan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63" name="Google Shape;363;p16"/>
          <p:cNvSpPr txBox="1"/>
          <p:nvPr>
            <p:ph idx="1" type="subTitle"/>
          </p:nvPr>
        </p:nvSpPr>
        <p:spPr>
          <a:xfrm>
            <a:off x="2781250" y="3831900"/>
            <a:ext cx="3581700" cy="80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4" name="Google Shape;364;p16"/>
          <p:cNvSpPr txBox="1"/>
          <p:nvPr>
            <p:ph idx="2" type="title"/>
          </p:nvPr>
        </p:nvSpPr>
        <p:spPr>
          <a:xfrm>
            <a:off x="745854" y="213861"/>
            <a:ext cx="1296600" cy="25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 sz="1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65" name="Google Shape;365;p16"/>
          <p:cNvSpPr/>
          <p:nvPr/>
        </p:nvSpPr>
        <p:spPr>
          <a:xfrm>
            <a:off x="2054600" y="260750"/>
            <a:ext cx="5034900" cy="165900"/>
          </a:xfrm>
          <a:prstGeom prst="rightArrow">
            <a:avLst>
              <a:gd fmla="val 0" name="adj1"/>
              <a:gd fmla="val 88819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16"/>
          <p:cNvSpPr txBox="1"/>
          <p:nvPr>
            <p:ph idx="12" type="sldNum"/>
          </p:nvPr>
        </p:nvSpPr>
        <p:spPr>
          <a:xfrm>
            <a:off x="7848600" y="213861"/>
            <a:ext cx="548700" cy="25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1pPr>
            <a:lvl2pPr lvl="1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2pPr>
            <a:lvl3pPr lvl="2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3pPr>
            <a:lvl4pPr lvl="3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4pPr>
            <a:lvl5pPr lvl="4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5pPr>
            <a:lvl6pPr lvl="5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6pPr>
            <a:lvl7pPr lvl="6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7pPr>
            <a:lvl8pPr lvl="7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8pPr>
            <a:lvl9pPr lvl="8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67" name="Google Shape;367;p16"/>
          <p:cNvGrpSpPr/>
          <p:nvPr/>
        </p:nvGrpSpPr>
        <p:grpSpPr>
          <a:xfrm>
            <a:off x="2603258" y="4839167"/>
            <a:ext cx="809082" cy="204314"/>
            <a:chOff x="1435000" y="4229925"/>
            <a:chExt cx="1004946" cy="253775"/>
          </a:xfrm>
        </p:grpSpPr>
        <p:sp>
          <p:nvSpPr>
            <p:cNvPr id="368" name="Google Shape;368;p16"/>
            <p:cNvSpPr/>
            <p:nvPr/>
          </p:nvSpPr>
          <p:spPr>
            <a:xfrm>
              <a:off x="162068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16"/>
            <p:cNvSpPr/>
            <p:nvPr/>
          </p:nvSpPr>
          <p:spPr>
            <a:xfrm>
              <a:off x="180637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16"/>
            <p:cNvSpPr/>
            <p:nvPr/>
          </p:nvSpPr>
          <p:spPr>
            <a:xfrm>
              <a:off x="1992068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16"/>
            <p:cNvSpPr/>
            <p:nvPr/>
          </p:nvSpPr>
          <p:spPr>
            <a:xfrm>
              <a:off x="2177757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16"/>
            <p:cNvSpPr/>
            <p:nvPr/>
          </p:nvSpPr>
          <p:spPr>
            <a:xfrm>
              <a:off x="2363446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16"/>
            <p:cNvSpPr/>
            <p:nvPr/>
          </p:nvSpPr>
          <p:spPr>
            <a:xfrm>
              <a:off x="1435000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16"/>
            <p:cNvSpPr/>
            <p:nvPr/>
          </p:nvSpPr>
          <p:spPr>
            <a:xfrm>
              <a:off x="162068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16"/>
            <p:cNvSpPr/>
            <p:nvPr/>
          </p:nvSpPr>
          <p:spPr>
            <a:xfrm>
              <a:off x="180637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16"/>
            <p:cNvSpPr/>
            <p:nvPr/>
          </p:nvSpPr>
          <p:spPr>
            <a:xfrm>
              <a:off x="1992068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16"/>
            <p:cNvSpPr/>
            <p:nvPr/>
          </p:nvSpPr>
          <p:spPr>
            <a:xfrm>
              <a:off x="2177757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8" name="Google Shape;378;p16"/>
          <p:cNvGrpSpPr/>
          <p:nvPr/>
        </p:nvGrpSpPr>
        <p:grpSpPr>
          <a:xfrm flipH="1" rot="-5400000">
            <a:off x="107033" y="1456967"/>
            <a:ext cx="809082" cy="204314"/>
            <a:chOff x="1435000" y="4229925"/>
            <a:chExt cx="1004946" cy="253775"/>
          </a:xfrm>
        </p:grpSpPr>
        <p:sp>
          <p:nvSpPr>
            <p:cNvPr id="379" name="Google Shape;379;p16"/>
            <p:cNvSpPr/>
            <p:nvPr/>
          </p:nvSpPr>
          <p:spPr>
            <a:xfrm>
              <a:off x="162068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16"/>
            <p:cNvSpPr/>
            <p:nvPr/>
          </p:nvSpPr>
          <p:spPr>
            <a:xfrm>
              <a:off x="180637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16"/>
            <p:cNvSpPr/>
            <p:nvPr/>
          </p:nvSpPr>
          <p:spPr>
            <a:xfrm>
              <a:off x="1992068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16"/>
            <p:cNvSpPr/>
            <p:nvPr/>
          </p:nvSpPr>
          <p:spPr>
            <a:xfrm>
              <a:off x="2177757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16"/>
            <p:cNvSpPr/>
            <p:nvPr/>
          </p:nvSpPr>
          <p:spPr>
            <a:xfrm>
              <a:off x="2363446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1435000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162068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180637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1992068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2177757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9" name="Google Shape;389;p16"/>
          <p:cNvGrpSpPr/>
          <p:nvPr/>
        </p:nvGrpSpPr>
        <p:grpSpPr>
          <a:xfrm rot="5400000">
            <a:off x="8353758" y="2065042"/>
            <a:ext cx="809082" cy="204314"/>
            <a:chOff x="1435000" y="4229925"/>
            <a:chExt cx="1004946" cy="253775"/>
          </a:xfrm>
        </p:grpSpPr>
        <p:sp>
          <p:nvSpPr>
            <p:cNvPr id="390" name="Google Shape;390;p16"/>
            <p:cNvSpPr/>
            <p:nvPr/>
          </p:nvSpPr>
          <p:spPr>
            <a:xfrm>
              <a:off x="162068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180637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1992068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2177757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2363446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1435000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162068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180637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1992068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2177757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10"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7"/>
          <p:cNvSpPr txBox="1"/>
          <p:nvPr>
            <p:ph idx="1" type="body"/>
          </p:nvPr>
        </p:nvSpPr>
        <p:spPr>
          <a:xfrm>
            <a:off x="758100" y="1687075"/>
            <a:ext cx="7627800" cy="29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200"/>
              <a:buFont typeface="Raleway"/>
              <a:buChar char="●"/>
              <a:defRPr sz="11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200"/>
              <a:buFont typeface="Roboto Condensed Light"/>
              <a:buChar char="○"/>
              <a:defRPr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200"/>
              <a:buFont typeface="Roboto Condensed Light"/>
              <a:buChar char="■"/>
              <a:defRPr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200"/>
              <a:buFont typeface="Roboto Condensed Light"/>
              <a:buChar char="●"/>
              <a:defRPr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200"/>
              <a:buFont typeface="Roboto Condensed Light"/>
              <a:buChar char="○"/>
              <a:defRPr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200"/>
              <a:buFont typeface="Roboto Condensed Light"/>
              <a:buChar char="■"/>
              <a:defRPr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200"/>
              <a:buFont typeface="Roboto Condensed Light"/>
              <a:buChar char="●"/>
              <a:defRPr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200"/>
              <a:buFont typeface="Roboto Condensed Light"/>
              <a:buChar char="○"/>
              <a:defRPr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200"/>
              <a:buFont typeface="Roboto Condensed Light"/>
              <a:buChar char="■"/>
              <a:defRPr/>
            </a:lvl9pPr>
          </a:lstStyle>
          <a:p/>
        </p:txBody>
      </p:sp>
      <p:sp>
        <p:nvSpPr>
          <p:cNvPr id="402" name="Google Shape;402;p17"/>
          <p:cNvSpPr txBox="1"/>
          <p:nvPr>
            <p:ph type="title"/>
          </p:nvPr>
        </p:nvSpPr>
        <p:spPr>
          <a:xfrm>
            <a:off x="758100" y="552150"/>
            <a:ext cx="7627800" cy="4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Shrikhand"/>
                <a:ea typeface="Shrikhand"/>
                <a:cs typeface="Shrikhand"/>
                <a:sym typeface="Shrik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3" name="Google Shape;403;p17"/>
          <p:cNvSpPr txBox="1"/>
          <p:nvPr>
            <p:ph idx="2" type="title"/>
          </p:nvPr>
        </p:nvSpPr>
        <p:spPr>
          <a:xfrm>
            <a:off x="745854" y="213861"/>
            <a:ext cx="1296600" cy="25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 sz="1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04" name="Google Shape;404;p17"/>
          <p:cNvSpPr/>
          <p:nvPr/>
        </p:nvSpPr>
        <p:spPr>
          <a:xfrm>
            <a:off x="2054600" y="260750"/>
            <a:ext cx="5034900" cy="165900"/>
          </a:xfrm>
          <a:prstGeom prst="rightArrow">
            <a:avLst>
              <a:gd fmla="val 0" name="adj1"/>
              <a:gd fmla="val 88819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17"/>
          <p:cNvSpPr txBox="1"/>
          <p:nvPr>
            <p:ph idx="12" type="sldNum"/>
          </p:nvPr>
        </p:nvSpPr>
        <p:spPr>
          <a:xfrm>
            <a:off x="7848600" y="213861"/>
            <a:ext cx="548700" cy="25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1pPr>
            <a:lvl2pPr lvl="1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2pPr>
            <a:lvl3pPr lvl="2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3pPr>
            <a:lvl4pPr lvl="3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4pPr>
            <a:lvl5pPr lvl="4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5pPr>
            <a:lvl6pPr lvl="5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6pPr>
            <a:lvl7pPr lvl="6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7pPr>
            <a:lvl8pPr lvl="7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8pPr>
            <a:lvl9pPr lvl="8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06" name="Google Shape;406;p17"/>
          <p:cNvGrpSpPr/>
          <p:nvPr/>
        </p:nvGrpSpPr>
        <p:grpSpPr>
          <a:xfrm rot="5400000">
            <a:off x="107033" y="3590567"/>
            <a:ext cx="809082" cy="204314"/>
            <a:chOff x="1435000" y="4229925"/>
            <a:chExt cx="1004946" cy="253775"/>
          </a:xfrm>
        </p:grpSpPr>
        <p:sp>
          <p:nvSpPr>
            <p:cNvPr id="407" name="Google Shape;407;p17"/>
            <p:cNvSpPr/>
            <p:nvPr/>
          </p:nvSpPr>
          <p:spPr>
            <a:xfrm>
              <a:off x="162068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17"/>
            <p:cNvSpPr/>
            <p:nvPr/>
          </p:nvSpPr>
          <p:spPr>
            <a:xfrm>
              <a:off x="180637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17"/>
            <p:cNvSpPr/>
            <p:nvPr/>
          </p:nvSpPr>
          <p:spPr>
            <a:xfrm>
              <a:off x="1992068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17"/>
            <p:cNvSpPr/>
            <p:nvPr/>
          </p:nvSpPr>
          <p:spPr>
            <a:xfrm>
              <a:off x="2177757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17"/>
            <p:cNvSpPr/>
            <p:nvPr/>
          </p:nvSpPr>
          <p:spPr>
            <a:xfrm>
              <a:off x="2363446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17"/>
            <p:cNvSpPr/>
            <p:nvPr/>
          </p:nvSpPr>
          <p:spPr>
            <a:xfrm>
              <a:off x="1435000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17"/>
            <p:cNvSpPr/>
            <p:nvPr/>
          </p:nvSpPr>
          <p:spPr>
            <a:xfrm>
              <a:off x="162068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17"/>
            <p:cNvSpPr/>
            <p:nvPr/>
          </p:nvSpPr>
          <p:spPr>
            <a:xfrm>
              <a:off x="180637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17"/>
            <p:cNvSpPr/>
            <p:nvPr/>
          </p:nvSpPr>
          <p:spPr>
            <a:xfrm>
              <a:off x="1992068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17"/>
            <p:cNvSpPr/>
            <p:nvPr/>
          </p:nvSpPr>
          <p:spPr>
            <a:xfrm>
              <a:off x="2177757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7" name="Google Shape;417;p17"/>
          <p:cNvGrpSpPr/>
          <p:nvPr/>
        </p:nvGrpSpPr>
        <p:grpSpPr>
          <a:xfrm>
            <a:off x="2587633" y="4839167"/>
            <a:ext cx="809082" cy="204314"/>
            <a:chOff x="1435000" y="4229925"/>
            <a:chExt cx="1004946" cy="253775"/>
          </a:xfrm>
        </p:grpSpPr>
        <p:sp>
          <p:nvSpPr>
            <p:cNvPr id="418" name="Google Shape;418;p17"/>
            <p:cNvSpPr/>
            <p:nvPr/>
          </p:nvSpPr>
          <p:spPr>
            <a:xfrm>
              <a:off x="162068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17"/>
            <p:cNvSpPr/>
            <p:nvPr/>
          </p:nvSpPr>
          <p:spPr>
            <a:xfrm>
              <a:off x="180637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17"/>
            <p:cNvSpPr/>
            <p:nvPr/>
          </p:nvSpPr>
          <p:spPr>
            <a:xfrm>
              <a:off x="1992068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17"/>
            <p:cNvSpPr/>
            <p:nvPr/>
          </p:nvSpPr>
          <p:spPr>
            <a:xfrm>
              <a:off x="2177757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17"/>
            <p:cNvSpPr/>
            <p:nvPr/>
          </p:nvSpPr>
          <p:spPr>
            <a:xfrm>
              <a:off x="2363446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17"/>
            <p:cNvSpPr/>
            <p:nvPr/>
          </p:nvSpPr>
          <p:spPr>
            <a:xfrm>
              <a:off x="1435000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17"/>
            <p:cNvSpPr/>
            <p:nvPr/>
          </p:nvSpPr>
          <p:spPr>
            <a:xfrm>
              <a:off x="162068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17"/>
            <p:cNvSpPr/>
            <p:nvPr/>
          </p:nvSpPr>
          <p:spPr>
            <a:xfrm>
              <a:off x="180637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17"/>
            <p:cNvSpPr/>
            <p:nvPr/>
          </p:nvSpPr>
          <p:spPr>
            <a:xfrm>
              <a:off x="1992068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17"/>
            <p:cNvSpPr/>
            <p:nvPr/>
          </p:nvSpPr>
          <p:spPr>
            <a:xfrm>
              <a:off x="2177757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8" name="Google Shape;428;p17"/>
          <p:cNvGrpSpPr/>
          <p:nvPr/>
        </p:nvGrpSpPr>
        <p:grpSpPr>
          <a:xfrm flipH="1" rot="-5400000">
            <a:off x="8353758" y="2141242"/>
            <a:ext cx="809082" cy="204314"/>
            <a:chOff x="1435000" y="4229925"/>
            <a:chExt cx="1004946" cy="253775"/>
          </a:xfrm>
        </p:grpSpPr>
        <p:sp>
          <p:nvSpPr>
            <p:cNvPr id="429" name="Google Shape;429;p17"/>
            <p:cNvSpPr/>
            <p:nvPr/>
          </p:nvSpPr>
          <p:spPr>
            <a:xfrm>
              <a:off x="162068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17"/>
            <p:cNvSpPr/>
            <p:nvPr/>
          </p:nvSpPr>
          <p:spPr>
            <a:xfrm>
              <a:off x="180637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17"/>
            <p:cNvSpPr/>
            <p:nvPr/>
          </p:nvSpPr>
          <p:spPr>
            <a:xfrm>
              <a:off x="1992068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17"/>
            <p:cNvSpPr/>
            <p:nvPr/>
          </p:nvSpPr>
          <p:spPr>
            <a:xfrm>
              <a:off x="2177757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17"/>
            <p:cNvSpPr/>
            <p:nvPr/>
          </p:nvSpPr>
          <p:spPr>
            <a:xfrm>
              <a:off x="2363446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17"/>
            <p:cNvSpPr/>
            <p:nvPr/>
          </p:nvSpPr>
          <p:spPr>
            <a:xfrm>
              <a:off x="1435000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17"/>
            <p:cNvSpPr/>
            <p:nvPr/>
          </p:nvSpPr>
          <p:spPr>
            <a:xfrm>
              <a:off x="162068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17"/>
            <p:cNvSpPr/>
            <p:nvPr/>
          </p:nvSpPr>
          <p:spPr>
            <a:xfrm>
              <a:off x="180637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17"/>
            <p:cNvSpPr/>
            <p:nvPr/>
          </p:nvSpPr>
          <p:spPr>
            <a:xfrm>
              <a:off x="1992068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17"/>
            <p:cNvSpPr/>
            <p:nvPr/>
          </p:nvSpPr>
          <p:spPr>
            <a:xfrm>
              <a:off x="2177757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17"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8"/>
          <p:cNvSpPr txBox="1"/>
          <p:nvPr>
            <p:ph idx="1" type="body"/>
          </p:nvPr>
        </p:nvSpPr>
        <p:spPr>
          <a:xfrm>
            <a:off x="758100" y="1216475"/>
            <a:ext cx="7627800" cy="34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1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1" name="Google Shape;441;p18"/>
          <p:cNvSpPr txBox="1"/>
          <p:nvPr>
            <p:ph type="title"/>
          </p:nvPr>
        </p:nvSpPr>
        <p:spPr>
          <a:xfrm>
            <a:off x="758100" y="552150"/>
            <a:ext cx="7627800" cy="4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Shrikhand"/>
                <a:ea typeface="Shrikhand"/>
                <a:cs typeface="Shrikhand"/>
                <a:sym typeface="Shrik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2" name="Google Shape;442;p18"/>
          <p:cNvSpPr txBox="1"/>
          <p:nvPr>
            <p:ph idx="2" type="title"/>
          </p:nvPr>
        </p:nvSpPr>
        <p:spPr>
          <a:xfrm>
            <a:off x="745854" y="213861"/>
            <a:ext cx="1296600" cy="25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 sz="1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43" name="Google Shape;443;p18"/>
          <p:cNvSpPr/>
          <p:nvPr/>
        </p:nvSpPr>
        <p:spPr>
          <a:xfrm>
            <a:off x="2054600" y="260750"/>
            <a:ext cx="5034900" cy="165900"/>
          </a:xfrm>
          <a:prstGeom prst="rightArrow">
            <a:avLst>
              <a:gd fmla="val 0" name="adj1"/>
              <a:gd fmla="val 88819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18"/>
          <p:cNvSpPr txBox="1"/>
          <p:nvPr>
            <p:ph idx="12" type="sldNum"/>
          </p:nvPr>
        </p:nvSpPr>
        <p:spPr>
          <a:xfrm>
            <a:off x="7848600" y="213861"/>
            <a:ext cx="548700" cy="25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1pPr>
            <a:lvl2pPr lvl="1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2pPr>
            <a:lvl3pPr lvl="2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3pPr>
            <a:lvl4pPr lvl="3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4pPr>
            <a:lvl5pPr lvl="4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5pPr>
            <a:lvl6pPr lvl="5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6pPr>
            <a:lvl7pPr lvl="6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7pPr>
            <a:lvl8pPr lvl="7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8pPr>
            <a:lvl9pPr lvl="8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15"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" name="Google Shape;446;p19"/>
          <p:cNvGrpSpPr/>
          <p:nvPr/>
        </p:nvGrpSpPr>
        <p:grpSpPr>
          <a:xfrm>
            <a:off x="6016633" y="4839167"/>
            <a:ext cx="809082" cy="204314"/>
            <a:chOff x="1435000" y="4229925"/>
            <a:chExt cx="1004946" cy="253775"/>
          </a:xfrm>
        </p:grpSpPr>
        <p:sp>
          <p:nvSpPr>
            <p:cNvPr id="447" name="Google Shape;447;p19"/>
            <p:cNvSpPr/>
            <p:nvPr/>
          </p:nvSpPr>
          <p:spPr>
            <a:xfrm>
              <a:off x="162068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19"/>
            <p:cNvSpPr/>
            <p:nvPr/>
          </p:nvSpPr>
          <p:spPr>
            <a:xfrm>
              <a:off x="180637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19"/>
            <p:cNvSpPr/>
            <p:nvPr/>
          </p:nvSpPr>
          <p:spPr>
            <a:xfrm>
              <a:off x="1992068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19"/>
            <p:cNvSpPr/>
            <p:nvPr/>
          </p:nvSpPr>
          <p:spPr>
            <a:xfrm>
              <a:off x="2177757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19"/>
            <p:cNvSpPr/>
            <p:nvPr/>
          </p:nvSpPr>
          <p:spPr>
            <a:xfrm>
              <a:off x="2363446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19"/>
            <p:cNvSpPr/>
            <p:nvPr/>
          </p:nvSpPr>
          <p:spPr>
            <a:xfrm>
              <a:off x="1435000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19"/>
            <p:cNvSpPr/>
            <p:nvPr/>
          </p:nvSpPr>
          <p:spPr>
            <a:xfrm>
              <a:off x="162068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19"/>
            <p:cNvSpPr/>
            <p:nvPr/>
          </p:nvSpPr>
          <p:spPr>
            <a:xfrm>
              <a:off x="180637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19"/>
            <p:cNvSpPr/>
            <p:nvPr/>
          </p:nvSpPr>
          <p:spPr>
            <a:xfrm>
              <a:off x="1992068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19"/>
            <p:cNvSpPr/>
            <p:nvPr/>
          </p:nvSpPr>
          <p:spPr>
            <a:xfrm>
              <a:off x="2177757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7" name="Google Shape;457;p19"/>
          <p:cNvGrpSpPr/>
          <p:nvPr/>
        </p:nvGrpSpPr>
        <p:grpSpPr>
          <a:xfrm rot="5400000">
            <a:off x="8353758" y="3284242"/>
            <a:ext cx="809082" cy="204314"/>
            <a:chOff x="1435000" y="4229925"/>
            <a:chExt cx="1004946" cy="253775"/>
          </a:xfrm>
        </p:grpSpPr>
        <p:sp>
          <p:nvSpPr>
            <p:cNvPr id="458" name="Google Shape;458;p19"/>
            <p:cNvSpPr/>
            <p:nvPr/>
          </p:nvSpPr>
          <p:spPr>
            <a:xfrm>
              <a:off x="162068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19"/>
            <p:cNvSpPr/>
            <p:nvPr/>
          </p:nvSpPr>
          <p:spPr>
            <a:xfrm>
              <a:off x="180637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19"/>
            <p:cNvSpPr/>
            <p:nvPr/>
          </p:nvSpPr>
          <p:spPr>
            <a:xfrm>
              <a:off x="1992068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19"/>
            <p:cNvSpPr/>
            <p:nvPr/>
          </p:nvSpPr>
          <p:spPr>
            <a:xfrm>
              <a:off x="2177757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19"/>
            <p:cNvSpPr/>
            <p:nvPr/>
          </p:nvSpPr>
          <p:spPr>
            <a:xfrm>
              <a:off x="2363446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19"/>
            <p:cNvSpPr/>
            <p:nvPr/>
          </p:nvSpPr>
          <p:spPr>
            <a:xfrm>
              <a:off x="1435000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19"/>
            <p:cNvSpPr/>
            <p:nvPr/>
          </p:nvSpPr>
          <p:spPr>
            <a:xfrm>
              <a:off x="162068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19"/>
            <p:cNvSpPr/>
            <p:nvPr/>
          </p:nvSpPr>
          <p:spPr>
            <a:xfrm>
              <a:off x="180637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19"/>
            <p:cNvSpPr/>
            <p:nvPr/>
          </p:nvSpPr>
          <p:spPr>
            <a:xfrm>
              <a:off x="1992068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19"/>
            <p:cNvSpPr/>
            <p:nvPr/>
          </p:nvSpPr>
          <p:spPr>
            <a:xfrm>
              <a:off x="2177757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8" name="Google Shape;468;p19"/>
          <p:cNvSpPr txBox="1"/>
          <p:nvPr>
            <p:ph idx="1" type="body"/>
          </p:nvPr>
        </p:nvSpPr>
        <p:spPr>
          <a:xfrm>
            <a:off x="758100" y="1549350"/>
            <a:ext cx="3607200" cy="308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200"/>
              <a:buFont typeface="Raleway"/>
              <a:buChar char="●"/>
              <a:defRPr sz="11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200"/>
              <a:buFont typeface="Roboto Condensed Light"/>
              <a:buChar char="○"/>
              <a:defRPr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200"/>
              <a:buFont typeface="Roboto Condensed Light"/>
              <a:buChar char="■"/>
              <a:defRPr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200"/>
              <a:buFont typeface="Roboto Condensed Light"/>
              <a:buChar char="●"/>
              <a:defRPr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200"/>
              <a:buFont typeface="Roboto Condensed Light"/>
              <a:buChar char="○"/>
              <a:defRPr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200"/>
              <a:buFont typeface="Roboto Condensed Light"/>
              <a:buChar char="■"/>
              <a:defRPr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200"/>
              <a:buFont typeface="Roboto Condensed Light"/>
              <a:buChar char="●"/>
              <a:defRPr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200"/>
              <a:buFont typeface="Roboto Condensed Light"/>
              <a:buChar char="○"/>
              <a:defRPr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200"/>
              <a:buFont typeface="Roboto Condensed Light"/>
              <a:buChar char="■"/>
              <a:defRPr/>
            </a:lvl9pPr>
          </a:lstStyle>
          <a:p/>
        </p:txBody>
      </p:sp>
      <p:sp>
        <p:nvSpPr>
          <p:cNvPr id="469" name="Google Shape;469;p19"/>
          <p:cNvSpPr txBox="1"/>
          <p:nvPr>
            <p:ph type="title"/>
          </p:nvPr>
        </p:nvSpPr>
        <p:spPr>
          <a:xfrm>
            <a:off x="758100" y="552150"/>
            <a:ext cx="7627800" cy="4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Shrikhand"/>
                <a:ea typeface="Shrikhand"/>
                <a:cs typeface="Shrikhand"/>
                <a:sym typeface="Shrik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0" name="Google Shape;470;p19"/>
          <p:cNvSpPr txBox="1"/>
          <p:nvPr>
            <p:ph idx="2" type="title"/>
          </p:nvPr>
        </p:nvSpPr>
        <p:spPr>
          <a:xfrm>
            <a:off x="745854" y="213861"/>
            <a:ext cx="1296600" cy="25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 sz="1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71" name="Google Shape;471;p19"/>
          <p:cNvSpPr/>
          <p:nvPr/>
        </p:nvSpPr>
        <p:spPr>
          <a:xfrm>
            <a:off x="2054600" y="260750"/>
            <a:ext cx="5034900" cy="165900"/>
          </a:xfrm>
          <a:prstGeom prst="rightArrow">
            <a:avLst>
              <a:gd fmla="val 0" name="adj1"/>
              <a:gd fmla="val 88819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19"/>
          <p:cNvSpPr txBox="1"/>
          <p:nvPr>
            <p:ph idx="12" type="sldNum"/>
          </p:nvPr>
        </p:nvSpPr>
        <p:spPr>
          <a:xfrm>
            <a:off x="7848600" y="213861"/>
            <a:ext cx="548700" cy="25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1pPr>
            <a:lvl2pPr lvl="1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2pPr>
            <a:lvl3pPr lvl="2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3pPr>
            <a:lvl4pPr lvl="3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4pPr>
            <a:lvl5pPr lvl="4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5pPr>
            <a:lvl6pPr lvl="5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6pPr>
            <a:lvl7pPr lvl="6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7pPr>
            <a:lvl8pPr lvl="7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8pPr>
            <a:lvl9pPr lvl="8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3" name="Google Shape;473;p19"/>
          <p:cNvSpPr txBox="1"/>
          <p:nvPr>
            <p:ph idx="3" type="body"/>
          </p:nvPr>
        </p:nvSpPr>
        <p:spPr>
          <a:xfrm>
            <a:off x="4617575" y="1625000"/>
            <a:ext cx="3607200" cy="30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200"/>
              <a:buFont typeface="Raleway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200"/>
              <a:buFont typeface="Roboto Condensed Light"/>
              <a:buChar char="○"/>
              <a:defRPr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200"/>
              <a:buFont typeface="Roboto Condensed Light"/>
              <a:buChar char="■"/>
              <a:defRPr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200"/>
              <a:buFont typeface="Roboto Condensed Light"/>
              <a:buChar char="●"/>
              <a:defRPr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200"/>
              <a:buFont typeface="Roboto Condensed Light"/>
              <a:buChar char="○"/>
              <a:defRPr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200"/>
              <a:buFont typeface="Roboto Condensed Light"/>
              <a:buChar char="■"/>
              <a:defRPr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200"/>
              <a:buFont typeface="Roboto Condensed Light"/>
              <a:buChar char="●"/>
              <a:defRPr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200"/>
              <a:buFont typeface="Roboto Condensed Light"/>
              <a:buChar char="○"/>
              <a:defRPr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200"/>
              <a:buFont typeface="Roboto Condensed Light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2"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0"/>
          <p:cNvSpPr txBox="1"/>
          <p:nvPr>
            <p:ph type="ctrTitle"/>
          </p:nvPr>
        </p:nvSpPr>
        <p:spPr>
          <a:xfrm>
            <a:off x="758100" y="1538775"/>
            <a:ext cx="3596700" cy="91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500">
                <a:latin typeface="Shrikhand"/>
                <a:ea typeface="Shrikhand"/>
                <a:cs typeface="Shrikhand"/>
                <a:sym typeface="Shrikhan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76" name="Google Shape;476;p20"/>
          <p:cNvSpPr txBox="1"/>
          <p:nvPr>
            <p:ph idx="12" type="sldNum"/>
          </p:nvPr>
        </p:nvSpPr>
        <p:spPr>
          <a:xfrm>
            <a:off x="3972475" y="213861"/>
            <a:ext cx="548700" cy="25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1pPr>
            <a:lvl2pPr lvl="1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2pPr>
            <a:lvl3pPr lvl="2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3pPr>
            <a:lvl4pPr lvl="3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4pPr>
            <a:lvl5pPr lvl="4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5pPr>
            <a:lvl6pPr lvl="5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6pPr>
            <a:lvl7pPr lvl="6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7pPr>
            <a:lvl8pPr lvl="7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8pPr>
            <a:lvl9pPr lvl="8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7" name="Google Shape;477;p20"/>
          <p:cNvSpPr txBox="1"/>
          <p:nvPr>
            <p:ph hasCustomPrompt="1" idx="2" type="title"/>
          </p:nvPr>
        </p:nvSpPr>
        <p:spPr>
          <a:xfrm>
            <a:off x="1965900" y="3003550"/>
            <a:ext cx="1181100" cy="58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latin typeface="Shrikhand"/>
                <a:ea typeface="Shrikhand"/>
                <a:cs typeface="Shrikhand"/>
                <a:sym typeface="Shrikhan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78" name="Google Shape;478;p20"/>
          <p:cNvSpPr txBox="1"/>
          <p:nvPr>
            <p:ph idx="3" type="title"/>
          </p:nvPr>
        </p:nvSpPr>
        <p:spPr>
          <a:xfrm>
            <a:off x="745854" y="213861"/>
            <a:ext cx="1296600" cy="25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 sz="1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grpSp>
        <p:nvGrpSpPr>
          <p:cNvPr id="479" name="Google Shape;479;p20"/>
          <p:cNvGrpSpPr/>
          <p:nvPr/>
        </p:nvGrpSpPr>
        <p:grpSpPr>
          <a:xfrm flipH="1" rot="-5400000">
            <a:off x="107033" y="2752367"/>
            <a:ext cx="809082" cy="204314"/>
            <a:chOff x="1435000" y="4229925"/>
            <a:chExt cx="1004946" cy="253775"/>
          </a:xfrm>
        </p:grpSpPr>
        <p:sp>
          <p:nvSpPr>
            <p:cNvPr id="480" name="Google Shape;480;p20"/>
            <p:cNvSpPr/>
            <p:nvPr/>
          </p:nvSpPr>
          <p:spPr>
            <a:xfrm>
              <a:off x="162068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20"/>
            <p:cNvSpPr/>
            <p:nvPr/>
          </p:nvSpPr>
          <p:spPr>
            <a:xfrm>
              <a:off x="180637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20"/>
            <p:cNvSpPr/>
            <p:nvPr/>
          </p:nvSpPr>
          <p:spPr>
            <a:xfrm>
              <a:off x="1992068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20"/>
            <p:cNvSpPr/>
            <p:nvPr/>
          </p:nvSpPr>
          <p:spPr>
            <a:xfrm>
              <a:off x="2177757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20"/>
            <p:cNvSpPr/>
            <p:nvPr/>
          </p:nvSpPr>
          <p:spPr>
            <a:xfrm>
              <a:off x="2363446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20"/>
            <p:cNvSpPr/>
            <p:nvPr/>
          </p:nvSpPr>
          <p:spPr>
            <a:xfrm>
              <a:off x="1435000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20"/>
            <p:cNvSpPr/>
            <p:nvPr/>
          </p:nvSpPr>
          <p:spPr>
            <a:xfrm>
              <a:off x="162068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20"/>
            <p:cNvSpPr/>
            <p:nvPr/>
          </p:nvSpPr>
          <p:spPr>
            <a:xfrm>
              <a:off x="180637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20"/>
            <p:cNvSpPr/>
            <p:nvPr/>
          </p:nvSpPr>
          <p:spPr>
            <a:xfrm>
              <a:off x="1992068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20"/>
            <p:cNvSpPr/>
            <p:nvPr/>
          </p:nvSpPr>
          <p:spPr>
            <a:xfrm>
              <a:off x="2177757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 txBox="1"/>
          <p:nvPr>
            <p:ph hasCustomPrompt="1" type="title"/>
          </p:nvPr>
        </p:nvSpPr>
        <p:spPr>
          <a:xfrm>
            <a:off x="5902350" y="1166200"/>
            <a:ext cx="1164600" cy="68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9" name="Google Shape;39;p3"/>
          <p:cNvSpPr txBox="1"/>
          <p:nvPr>
            <p:ph idx="2" type="ctrTitle"/>
          </p:nvPr>
        </p:nvSpPr>
        <p:spPr>
          <a:xfrm>
            <a:off x="4792329" y="2112900"/>
            <a:ext cx="3401400" cy="91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500">
                <a:latin typeface="Shrikhand"/>
                <a:ea typeface="Shrikhand"/>
                <a:cs typeface="Shrikhand"/>
                <a:sym typeface="Shrikhan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0" name="Google Shape;40;p3"/>
          <p:cNvSpPr txBox="1"/>
          <p:nvPr>
            <p:ph idx="1" type="subTitle"/>
          </p:nvPr>
        </p:nvSpPr>
        <p:spPr>
          <a:xfrm>
            <a:off x="4797397" y="3140425"/>
            <a:ext cx="3391500" cy="68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DM Sans"/>
                <a:ea typeface="DM Sans"/>
                <a:cs typeface="DM Sans"/>
                <a:sym typeface="DM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1" name="Google Shape;41;p3"/>
          <p:cNvSpPr txBox="1"/>
          <p:nvPr>
            <p:ph idx="3" type="title"/>
          </p:nvPr>
        </p:nvSpPr>
        <p:spPr>
          <a:xfrm>
            <a:off x="4708254" y="213861"/>
            <a:ext cx="1296600" cy="25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 sz="1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2" name="Google Shape;42;p3"/>
          <p:cNvSpPr txBox="1"/>
          <p:nvPr>
            <p:ph idx="12" type="sldNum"/>
          </p:nvPr>
        </p:nvSpPr>
        <p:spPr>
          <a:xfrm>
            <a:off x="7848600" y="213861"/>
            <a:ext cx="548700" cy="25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1pPr>
            <a:lvl2pPr lvl="1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2pPr>
            <a:lvl3pPr lvl="2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3pPr>
            <a:lvl4pPr lvl="3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4pPr>
            <a:lvl5pPr lvl="4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5pPr>
            <a:lvl6pPr lvl="5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6pPr>
            <a:lvl7pPr lvl="6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7pPr>
            <a:lvl8pPr lvl="7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8pPr>
            <a:lvl9pPr lvl="8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3" name="Google Shape;43;p3"/>
          <p:cNvGrpSpPr/>
          <p:nvPr/>
        </p:nvGrpSpPr>
        <p:grpSpPr>
          <a:xfrm flipH="1" rot="-5400000">
            <a:off x="8353758" y="4126892"/>
            <a:ext cx="809082" cy="204314"/>
            <a:chOff x="1435000" y="4229925"/>
            <a:chExt cx="1004946" cy="253775"/>
          </a:xfrm>
        </p:grpSpPr>
        <p:sp>
          <p:nvSpPr>
            <p:cNvPr id="44" name="Google Shape;44;p3"/>
            <p:cNvSpPr/>
            <p:nvPr/>
          </p:nvSpPr>
          <p:spPr>
            <a:xfrm>
              <a:off x="162068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180637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1992068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177757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363446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1435000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162068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180637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1992068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177757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2_1"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21"/>
          <p:cNvSpPr txBox="1"/>
          <p:nvPr>
            <p:ph type="title"/>
          </p:nvPr>
        </p:nvSpPr>
        <p:spPr>
          <a:xfrm>
            <a:off x="758100" y="2876700"/>
            <a:ext cx="7627800" cy="4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Shrikhand"/>
                <a:ea typeface="Shrikhand"/>
                <a:cs typeface="Shrikhand"/>
                <a:sym typeface="Shrik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92" name="Google Shape;492;p21"/>
          <p:cNvSpPr txBox="1"/>
          <p:nvPr>
            <p:ph idx="2" type="title"/>
          </p:nvPr>
        </p:nvSpPr>
        <p:spPr>
          <a:xfrm>
            <a:off x="745854" y="213861"/>
            <a:ext cx="1296600" cy="25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 sz="1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93" name="Google Shape;493;p21"/>
          <p:cNvSpPr/>
          <p:nvPr/>
        </p:nvSpPr>
        <p:spPr>
          <a:xfrm>
            <a:off x="2054600" y="260750"/>
            <a:ext cx="5034900" cy="165900"/>
          </a:xfrm>
          <a:prstGeom prst="rightArrow">
            <a:avLst>
              <a:gd fmla="val 0" name="adj1"/>
              <a:gd fmla="val 88819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21"/>
          <p:cNvSpPr txBox="1"/>
          <p:nvPr>
            <p:ph idx="12" type="sldNum"/>
          </p:nvPr>
        </p:nvSpPr>
        <p:spPr>
          <a:xfrm>
            <a:off x="7848600" y="213861"/>
            <a:ext cx="548700" cy="25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1pPr>
            <a:lvl2pPr lvl="1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2pPr>
            <a:lvl3pPr lvl="2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3pPr>
            <a:lvl4pPr lvl="3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4pPr>
            <a:lvl5pPr lvl="4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5pPr>
            <a:lvl6pPr lvl="5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6pPr>
            <a:lvl7pPr lvl="6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7pPr>
            <a:lvl8pPr lvl="7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8pPr>
            <a:lvl9pPr lvl="8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95" name="Google Shape;495;p21"/>
          <p:cNvGrpSpPr/>
          <p:nvPr/>
        </p:nvGrpSpPr>
        <p:grpSpPr>
          <a:xfrm flipH="1" rot="-5400000">
            <a:off x="23208" y="3286792"/>
            <a:ext cx="809082" cy="204314"/>
            <a:chOff x="1435000" y="4229925"/>
            <a:chExt cx="1004946" cy="253775"/>
          </a:xfrm>
        </p:grpSpPr>
        <p:sp>
          <p:nvSpPr>
            <p:cNvPr id="496" name="Google Shape;496;p21"/>
            <p:cNvSpPr/>
            <p:nvPr/>
          </p:nvSpPr>
          <p:spPr>
            <a:xfrm>
              <a:off x="162068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21"/>
            <p:cNvSpPr/>
            <p:nvPr/>
          </p:nvSpPr>
          <p:spPr>
            <a:xfrm>
              <a:off x="180637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21"/>
            <p:cNvSpPr/>
            <p:nvPr/>
          </p:nvSpPr>
          <p:spPr>
            <a:xfrm>
              <a:off x="1992068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21"/>
            <p:cNvSpPr/>
            <p:nvPr/>
          </p:nvSpPr>
          <p:spPr>
            <a:xfrm>
              <a:off x="2177757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21"/>
            <p:cNvSpPr/>
            <p:nvPr/>
          </p:nvSpPr>
          <p:spPr>
            <a:xfrm>
              <a:off x="2363446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21"/>
            <p:cNvSpPr/>
            <p:nvPr/>
          </p:nvSpPr>
          <p:spPr>
            <a:xfrm>
              <a:off x="1435000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21"/>
            <p:cNvSpPr/>
            <p:nvPr/>
          </p:nvSpPr>
          <p:spPr>
            <a:xfrm>
              <a:off x="162068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21"/>
            <p:cNvSpPr/>
            <p:nvPr/>
          </p:nvSpPr>
          <p:spPr>
            <a:xfrm>
              <a:off x="180637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21"/>
            <p:cNvSpPr/>
            <p:nvPr/>
          </p:nvSpPr>
          <p:spPr>
            <a:xfrm>
              <a:off x="1992068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21"/>
            <p:cNvSpPr/>
            <p:nvPr/>
          </p:nvSpPr>
          <p:spPr>
            <a:xfrm>
              <a:off x="2177757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6" name="Google Shape;506;p21"/>
          <p:cNvGrpSpPr/>
          <p:nvPr/>
        </p:nvGrpSpPr>
        <p:grpSpPr>
          <a:xfrm flipH="1" rot="-5400000">
            <a:off x="8353758" y="4095892"/>
            <a:ext cx="809082" cy="204314"/>
            <a:chOff x="1435000" y="4229925"/>
            <a:chExt cx="1004946" cy="253775"/>
          </a:xfrm>
        </p:grpSpPr>
        <p:sp>
          <p:nvSpPr>
            <p:cNvPr id="507" name="Google Shape;507;p21"/>
            <p:cNvSpPr/>
            <p:nvPr/>
          </p:nvSpPr>
          <p:spPr>
            <a:xfrm>
              <a:off x="162068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21"/>
            <p:cNvSpPr/>
            <p:nvPr/>
          </p:nvSpPr>
          <p:spPr>
            <a:xfrm>
              <a:off x="180637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21"/>
            <p:cNvSpPr/>
            <p:nvPr/>
          </p:nvSpPr>
          <p:spPr>
            <a:xfrm>
              <a:off x="1992068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21"/>
            <p:cNvSpPr/>
            <p:nvPr/>
          </p:nvSpPr>
          <p:spPr>
            <a:xfrm>
              <a:off x="2177757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21"/>
            <p:cNvSpPr/>
            <p:nvPr/>
          </p:nvSpPr>
          <p:spPr>
            <a:xfrm>
              <a:off x="2363446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21"/>
            <p:cNvSpPr/>
            <p:nvPr/>
          </p:nvSpPr>
          <p:spPr>
            <a:xfrm>
              <a:off x="1435000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21"/>
            <p:cNvSpPr/>
            <p:nvPr/>
          </p:nvSpPr>
          <p:spPr>
            <a:xfrm>
              <a:off x="162068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21"/>
            <p:cNvSpPr/>
            <p:nvPr/>
          </p:nvSpPr>
          <p:spPr>
            <a:xfrm>
              <a:off x="180637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21"/>
            <p:cNvSpPr/>
            <p:nvPr/>
          </p:nvSpPr>
          <p:spPr>
            <a:xfrm>
              <a:off x="1992068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21"/>
            <p:cNvSpPr/>
            <p:nvPr/>
          </p:nvSpPr>
          <p:spPr>
            <a:xfrm>
              <a:off x="2177757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7" name="Google Shape;517;p21"/>
          <p:cNvSpPr txBox="1"/>
          <p:nvPr>
            <p:ph hasCustomPrompt="1" idx="3" type="title"/>
          </p:nvPr>
        </p:nvSpPr>
        <p:spPr>
          <a:xfrm>
            <a:off x="4986727" y="3377613"/>
            <a:ext cx="1296600" cy="58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latin typeface="Shrikhand"/>
                <a:ea typeface="Shrikhand"/>
                <a:cs typeface="Shrikhand"/>
                <a:sym typeface="Shrikhan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1"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9" name="Google Shape;519;p22"/>
          <p:cNvGrpSpPr/>
          <p:nvPr/>
        </p:nvGrpSpPr>
        <p:grpSpPr>
          <a:xfrm rot="-5400000">
            <a:off x="107033" y="3729192"/>
            <a:ext cx="809082" cy="204314"/>
            <a:chOff x="1435000" y="4229925"/>
            <a:chExt cx="1004946" cy="253775"/>
          </a:xfrm>
        </p:grpSpPr>
        <p:sp>
          <p:nvSpPr>
            <p:cNvPr id="520" name="Google Shape;520;p22"/>
            <p:cNvSpPr/>
            <p:nvPr/>
          </p:nvSpPr>
          <p:spPr>
            <a:xfrm>
              <a:off x="162068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22"/>
            <p:cNvSpPr/>
            <p:nvPr/>
          </p:nvSpPr>
          <p:spPr>
            <a:xfrm>
              <a:off x="180637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22"/>
            <p:cNvSpPr/>
            <p:nvPr/>
          </p:nvSpPr>
          <p:spPr>
            <a:xfrm>
              <a:off x="1992068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22"/>
            <p:cNvSpPr/>
            <p:nvPr/>
          </p:nvSpPr>
          <p:spPr>
            <a:xfrm>
              <a:off x="2177757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22"/>
            <p:cNvSpPr/>
            <p:nvPr/>
          </p:nvSpPr>
          <p:spPr>
            <a:xfrm>
              <a:off x="2363446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22"/>
            <p:cNvSpPr/>
            <p:nvPr/>
          </p:nvSpPr>
          <p:spPr>
            <a:xfrm>
              <a:off x="1435000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22"/>
            <p:cNvSpPr/>
            <p:nvPr/>
          </p:nvSpPr>
          <p:spPr>
            <a:xfrm>
              <a:off x="162068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22"/>
            <p:cNvSpPr/>
            <p:nvPr/>
          </p:nvSpPr>
          <p:spPr>
            <a:xfrm>
              <a:off x="180637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22"/>
            <p:cNvSpPr/>
            <p:nvPr/>
          </p:nvSpPr>
          <p:spPr>
            <a:xfrm>
              <a:off x="1992068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22"/>
            <p:cNvSpPr/>
            <p:nvPr/>
          </p:nvSpPr>
          <p:spPr>
            <a:xfrm>
              <a:off x="2177757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0" name="Google Shape;530;p22"/>
          <p:cNvGrpSpPr/>
          <p:nvPr/>
        </p:nvGrpSpPr>
        <p:grpSpPr>
          <a:xfrm flipH="1" rot="-5400000">
            <a:off x="8353758" y="1431567"/>
            <a:ext cx="809082" cy="204314"/>
            <a:chOff x="1435000" y="4229925"/>
            <a:chExt cx="1004946" cy="253775"/>
          </a:xfrm>
        </p:grpSpPr>
        <p:sp>
          <p:nvSpPr>
            <p:cNvPr id="531" name="Google Shape;531;p22"/>
            <p:cNvSpPr/>
            <p:nvPr/>
          </p:nvSpPr>
          <p:spPr>
            <a:xfrm>
              <a:off x="162068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22"/>
            <p:cNvSpPr/>
            <p:nvPr/>
          </p:nvSpPr>
          <p:spPr>
            <a:xfrm>
              <a:off x="180637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22"/>
            <p:cNvSpPr/>
            <p:nvPr/>
          </p:nvSpPr>
          <p:spPr>
            <a:xfrm>
              <a:off x="1992068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22"/>
            <p:cNvSpPr/>
            <p:nvPr/>
          </p:nvSpPr>
          <p:spPr>
            <a:xfrm>
              <a:off x="2177757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22"/>
            <p:cNvSpPr/>
            <p:nvPr/>
          </p:nvSpPr>
          <p:spPr>
            <a:xfrm>
              <a:off x="2363446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22"/>
            <p:cNvSpPr/>
            <p:nvPr/>
          </p:nvSpPr>
          <p:spPr>
            <a:xfrm>
              <a:off x="1435000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22"/>
            <p:cNvSpPr/>
            <p:nvPr/>
          </p:nvSpPr>
          <p:spPr>
            <a:xfrm>
              <a:off x="162068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22"/>
            <p:cNvSpPr/>
            <p:nvPr/>
          </p:nvSpPr>
          <p:spPr>
            <a:xfrm>
              <a:off x="180637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22"/>
            <p:cNvSpPr/>
            <p:nvPr/>
          </p:nvSpPr>
          <p:spPr>
            <a:xfrm>
              <a:off x="1992068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22"/>
            <p:cNvSpPr/>
            <p:nvPr/>
          </p:nvSpPr>
          <p:spPr>
            <a:xfrm>
              <a:off x="2177757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1" name="Google Shape;541;p22"/>
          <p:cNvGrpSpPr/>
          <p:nvPr/>
        </p:nvGrpSpPr>
        <p:grpSpPr>
          <a:xfrm flipH="1">
            <a:off x="5784383" y="4839167"/>
            <a:ext cx="809082" cy="204314"/>
            <a:chOff x="1435000" y="4229925"/>
            <a:chExt cx="1004946" cy="253775"/>
          </a:xfrm>
        </p:grpSpPr>
        <p:sp>
          <p:nvSpPr>
            <p:cNvPr id="542" name="Google Shape;542;p22"/>
            <p:cNvSpPr/>
            <p:nvPr/>
          </p:nvSpPr>
          <p:spPr>
            <a:xfrm>
              <a:off x="162068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22"/>
            <p:cNvSpPr/>
            <p:nvPr/>
          </p:nvSpPr>
          <p:spPr>
            <a:xfrm>
              <a:off x="180637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22"/>
            <p:cNvSpPr/>
            <p:nvPr/>
          </p:nvSpPr>
          <p:spPr>
            <a:xfrm>
              <a:off x="1992068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22"/>
            <p:cNvSpPr/>
            <p:nvPr/>
          </p:nvSpPr>
          <p:spPr>
            <a:xfrm>
              <a:off x="2177757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22"/>
            <p:cNvSpPr/>
            <p:nvPr/>
          </p:nvSpPr>
          <p:spPr>
            <a:xfrm>
              <a:off x="2363446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22"/>
            <p:cNvSpPr/>
            <p:nvPr/>
          </p:nvSpPr>
          <p:spPr>
            <a:xfrm>
              <a:off x="1435000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22"/>
            <p:cNvSpPr/>
            <p:nvPr/>
          </p:nvSpPr>
          <p:spPr>
            <a:xfrm>
              <a:off x="162068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22"/>
            <p:cNvSpPr/>
            <p:nvPr/>
          </p:nvSpPr>
          <p:spPr>
            <a:xfrm>
              <a:off x="180637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22"/>
            <p:cNvSpPr/>
            <p:nvPr/>
          </p:nvSpPr>
          <p:spPr>
            <a:xfrm>
              <a:off x="1992068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22"/>
            <p:cNvSpPr/>
            <p:nvPr/>
          </p:nvSpPr>
          <p:spPr>
            <a:xfrm>
              <a:off x="2177757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2" name="Google Shape;552;p22"/>
          <p:cNvSpPr txBox="1"/>
          <p:nvPr>
            <p:ph type="title"/>
          </p:nvPr>
        </p:nvSpPr>
        <p:spPr>
          <a:xfrm>
            <a:off x="745854" y="213861"/>
            <a:ext cx="1296600" cy="25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 sz="1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53" name="Google Shape;553;p22"/>
          <p:cNvSpPr/>
          <p:nvPr/>
        </p:nvSpPr>
        <p:spPr>
          <a:xfrm>
            <a:off x="2054600" y="260750"/>
            <a:ext cx="5034900" cy="165900"/>
          </a:xfrm>
          <a:prstGeom prst="rightArrow">
            <a:avLst>
              <a:gd fmla="val 0" name="adj1"/>
              <a:gd fmla="val 88819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22"/>
          <p:cNvSpPr txBox="1"/>
          <p:nvPr>
            <p:ph idx="12" type="sldNum"/>
          </p:nvPr>
        </p:nvSpPr>
        <p:spPr>
          <a:xfrm>
            <a:off x="7848600" y="213861"/>
            <a:ext cx="548700" cy="25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1pPr>
            <a:lvl2pPr lvl="1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2pPr>
            <a:lvl3pPr lvl="2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3pPr>
            <a:lvl4pPr lvl="3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4pPr>
            <a:lvl5pPr lvl="4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5pPr>
            <a:lvl6pPr lvl="5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6pPr>
            <a:lvl7pPr lvl="6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7pPr>
            <a:lvl8pPr lvl="7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8pPr>
            <a:lvl9pPr lvl="8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5" name="Google Shape;555;p22"/>
          <p:cNvSpPr txBox="1"/>
          <p:nvPr>
            <p:ph idx="2" type="title"/>
          </p:nvPr>
        </p:nvSpPr>
        <p:spPr>
          <a:xfrm>
            <a:off x="758100" y="552150"/>
            <a:ext cx="7627800" cy="4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Shrikhand"/>
                <a:ea typeface="Shrikhand"/>
                <a:cs typeface="Shrikhand"/>
                <a:sym typeface="Shrik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2"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23"/>
          <p:cNvGrpSpPr/>
          <p:nvPr/>
        </p:nvGrpSpPr>
        <p:grpSpPr>
          <a:xfrm rot="-5400000">
            <a:off x="107033" y="2123242"/>
            <a:ext cx="809082" cy="204314"/>
            <a:chOff x="1435000" y="4229925"/>
            <a:chExt cx="1004946" cy="253775"/>
          </a:xfrm>
        </p:grpSpPr>
        <p:sp>
          <p:nvSpPr>
            <p:cNvPr id="558" name="Google Shape;558;p23"/>
            <p:cNvSpPr/>
            <p:nvPr/>
          </p:nvSpPr>
          <p:spPr>
            <a:xfrm>
              <a:off x="162068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23"/>
            <p:cNvSpPr/>
            <p:nvPr/>
          </p:nvSpPr>
          <p:spPr>
            <a:xfrm>
              <a:off x="180637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23"/>
            <p:cNvSpPr/>
            <p:nvPr/>
          </p:nvSpPr>
          <p:spPr>
            <a:xfrm>
              <a:off x="1992068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23"/>
            <p:cNvSpPr/>
            <p:nvPr/>
          </p:nvSpPr>
          <p:spPr>
            <a:xfrm>
              <a:off x="2177757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23"/>
            <p:cNvSpPr/>
            <p:nvPr/>
          </p:nvSpPr>
          <p:spPr>
            <a:xfrm>
              <a:off x="2363446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23"/>
            <p:cNvSpPr/>
            <p:nvPr/>
          </p:nvSpPr>
          <p:spPr>
            <a:xfrm>
              <a:off x="1435000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23"/>
            <p:cNvSpPr/>
            <p:nvPr/>
          </p:nvSpPr>
          <p:spPr>
            <a:xfrm>
              <a:off x="162068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23"/>
            <p:cNvSpPr/>
            <p:nvPr/>
          </p:nvSpPr>
          <p:spPr>
            <a:xfrm>
              <a:off x="180637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23"/>
            <p:cNvSpPr/>
            <p:nvPr/>
          </p:nvSpPr>
          <p:spPr>
            <a:xfrm>
              <a:off x="1992068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23"/>
            <p:cNvSpPr/>
            <p:nvPr/>
          </p:nvSpPr>
          <p:spPr>
            <a:xfrm>
              <a:off x="2177757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8" name="Google Shape;568;p23"/>
          <p:cNvGrpSpPr/>
          <p:nvPr/>
        </p:nvGrpSpPr>
        <p:grpSpPr>
          <a:xfrm flipH="1" rot="5400000">
            <a:off x="8353758" y="1314142"/>
            <a:ext cx="809082" cy="204314"/>
            <a:chOff x="1435000" y="4229925"/>
            <a:chExt cx="1004946" cy="253775"/>
          </a:xfrm>
        </p:grpSpPr>
        <p:sp>
          <p:nvSpPr>
            <p:cNvPr id="569" name="Google Shape;569;p23"/>
            <p:cNvSpPr/>
            <p:nvPr/>
          </p:nvSpPr>
          <p:spPr>
            <a:xfrm>
              <a:off x="162068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23"/>
            <p:cNvSpPr/>
            <p:nvPr/>
          </p:nvSpPr>
          <p:spPr>
            <a:xfrm>
              <a:off x="180637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23"/>
            <p:cNvSpPr/>
            <p:nvPr/>
          </p:nvSpPr>
          <p:spPr>
            <a:xfrm>
              <a:off x="1992068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23"/>
            <p:cNvSpPr/>
            <p:nvPr/>
          </p:nvSpPr>
          <p:spPr>
            <a:xfrm>
              <a:off x="2177757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23"/>
            <p:cNvSpPr/>
            <p:nvPr/>
          </p:nvSpPr>
          <p:spPr>
            <a:xfrm>
              <a:off x="2363446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23"/>
            <p:cNvSpPr/>
            <p:nvPr/>
          </p:nvSpPr>
          <p:spPr>
            <a:xfrm>
              <a:off x="1435000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23"/>
            <p:cNvSpPr/>
            <p:nvPr/>
          </p:nvSpPr>
          <p:spPr>
            <a:xfrm>
              <a:off x="162068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23"/>
            <p:cNvSpPr/>
            <p:nvPr/>
          </p:nvSpPr>
          <p:spPr>
            <a:xfrm>
              <a:off x="180637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23"/>
            <p:cNvSpPr/>
            <p:nvPr/>
          </p:nvSpPr>
          <p:spPr>
            <a:xfrm>
              <a:off x="1992068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23"/>
            <p:cNvSpPr/>
            <p:nvPr/>
          </p:nvSpPr>
          <p:spPr>
            <a:xfrm>
              <a:off x="2177757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9" name="Google Shape;579;p23"/>
          <p:cNvSpPr txBox="1"/>
          <p:nvPr>
            <p:ph type="title"/>
          </p:nvPr>
        </p:nvSpPr>
        <p:spPr>
          <a:xfrm>
            <a:off x="745854" y="213861"/>
            <a:ext cx="1296600" cy="25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 sz="1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80" name="Google Shape;580;p23"/>
          <p:cNvSpPr/>
          <p:nvPr/>
        </p:nvSpPr>
        <p:spPr>
          <a:xfrm>
            <a:off x="2054600" y="260750"/>
            <a:ext cx="5034900" cy="165900"/>
          </a:xfrm>
          <a:prstGeom prst="rightArrow">
            <a:avLst>
              <a:gd fmla="val 0" name="adj1"/>
              <a:gd fmla="val 88819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23"/>
          <p:cNvSpPr txBox="1"/>
          <p:nvPr>
            <p:ph idx="12" type="sldNum"/>
          </p:nvPr>
        </p:nvSpPr>
        <p:spPr>
          <a:xfrm>
            <a:off x="7848600" y="213861"/>
            <a:ext cx="548700" cy="25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1pPr>
            <a:lvl2pPr lvl="1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2pPr>
            <a:lvl3pPr lvl="2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3pPr>
            <a:lvl4pPr lvl="3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4pPr>
            <a:lvl5pPr lvl="4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5pPr>
            <a:lvl6pPr lvl="5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6pPr>
            <a:lvl7pPr lvl="6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7pPr>
            <a:lvl8pPr lvl="7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8pPr>
            <a:lvl9pPr lvl="8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2" name="Google Shape;582;p23"/>
          <p:cNvSpPr txBox="1"/>
          <p:nvPr>
            <p:ph idx="2" type="title"/>
          </p:nvPr>
        </p:nvSpPr>
        <p:spPr>
          <a:xfrm>
            <a:off x="758100" y="552150"/>
            <a:ext cx="7627800" cy="4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Shrikhand"/>
                <a:ea typeface="Shrikhand"/>
                <a:cs typeface="Shrikhand"/>
                <a:sym typeface="Shrik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3"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4" name="Google Shape;584;p24"/>
          <p:cNvGrpSpPr/>
          <p:nvPr/>
        </p:nvGrpSpPr>
        <p:grpSpPr>
          <a:xfrm>
            <a:off x="5041658" y="4839167"/>
            <a:ext cx="809082" cy="204314"/>
            <a:chOff x="1435000" y="4229925"/>
            <a:chExt cx="1004946" cy="253775"/>
          </a:xfrm>
        </p:grpSpPr>
        <p:sp>
          <p:nvSpPr>
            <p:cNvPr id="585" name="Google Shape;585;p24"/>
            <p:cNvSpPr/>
            <p:nvPr/>
          </p:nvSpPr>
          <p:spPr>
            <a:xfrm>
              <a:off x="162068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24"/>
            <p:cNvSpPr/>
            <p:nvPr/>
          </p:nvSpPr>
          <p:spPr>
            <a:xfrm>
              <a:off x="180637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24"/>
            <p:cNvSpPr/>
            <p:nvPr/>
          </p:nvSpPr>
          <p:spPr>
            <a:xfrm>
              <a:off x="1992068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24"/>
            <p:cNvSpPr/>
            <p:nvPr/>
          </p:nvSpPr>
          <p:spPr>
            <a:xfrm>
              <a:off x="2177757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24"/>
            <p:cNvSpPr/>
            <p:nvPr/>
          </p:nvSpPr>
          <p:spPr>
            <a:xfrm>
              <a:off x="2363446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24"/>
            <p:cNvSpPr/>
            <p:nvPr/>
          </p:nvSpPr>
          <p:spPr>
            <a:xfrm>
              <a:off x="1435000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24"/>
            <p:cNvSpPr/>
            <p:nvPr/>
          </p:nvSpPr>
          <p:spPr>
            <a:xfrm>
              <a:off x="162068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24"/>
            <p:cNvSpPr/>
            <p:nvPr/>
          </p:nvSpPr>
          <p:spPr>
            <a:xfrm>
              <a:off x="180637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24"/>
            <p:cNvSpPr/>
            <p:nvPr/>
          </p:nvSpPr>
          <p:spPr>
            <a:xfrm>
              <a:off x="1992068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24"/>
            <p:cNvSpPr/>
            <p:nvPr/>
          </p:nvSpPr>
          <p:spPr>
            <a:xfrm>
              <a:off x="2177757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5" name="Google Shape;595;p24"/>
          <p:cNvGrpSpPr/>
          <p:nvPr/>
        </p:nvGrpSpPr>
        <p:grpSpPr>
          <a:xfrm rot="-5400000">
            <a:off x="107033" y="4200167"/>
            <a:ext cx="809082" cy="204314"/>
            <a:chOff x="1435000" y="4229925"/>
            <a:chExt cx="1004946" cy="253775"/>
          </a:xfrm>
        </p:grpSpPr>
        <p:sp>
          <p:nvSpPr>
            <p:cNvPr id="596" name="Google Shape;596;p24"/>
            <p:cNvSpPr/>
            <p:nvPr/>
          </p:nvSpPr>
          <p:spPr>
            <a:xfrm>
              <a:off x="162068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24"/>
            <p:cNvSpPr/>
            <p:nvPr/>
          </p:nvSpPr>
          <p:spPr>
            <a:xfrm>
              <a:off x="180637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24"/>
            <p:cNvSpPr/>
            <p:nvPr/>
          </p:nvSpPr>
          <p:spPr>
            <a:xfrm>
              <a:off x="1992068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24"/>
            <p:cNvSpPr/>
            <p:nvPr/>
          </p:nvSpPr>
          <p:spPr>
            <a:xfrm>
              <a:off x="2177757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24"/>
            <p:cNvSpPr/>
            <p:nvPr/>
          </p:nvSpPr>
          <p:spPr>
            <a:xfrm>
              <a:off x="2363446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24"/>
            <p:cNvSpPr/>
            <p:nvPr/>
          </p:nvSpPr>
          <p:spPr>
            <a:xfrm>
              <a:off x="1435000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24"/>
            <p:cNvSpPr/>
            <p:nvPr/>
          </p:nvSpPr>
          <p:spPr>
            <a:xfrm>
              <a:off x="162068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24"/>
            <p:cNvSpPr/>
            <p:nvPr/>
          </p:nvSpPr>
          <p:spPr>
            <a:xfrm>
              <a:off x="180637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24"/>
            <p:cNvSpPr/>
            <p:nvPr/>
          </p:nvSpPr>
          <p:spPr>
            <a:xfrm>
              <a:off x="1992068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24"/>
            <p:cNvSpPr/>
            <p:nvPr/>
          </p:nvSpPr>
          <p:spPr>
            <a:xfrm>
              <a:off x="2177757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6" name="Google Shape;606;p24"/>
          <p:cNvGrpSpPr/>
          <p:nvPr/>
        </p:nvGrpSpPr>
        <p:grpSpPr>
          <a:xfrm flipH="1" rot="-5400000">
            <a:off x="8353758" y="1379242"/>
            <a:ext cx="809082" cy="204314"/>
            <a:chOff x="1435000" y="4229925"/>
            <a:chExt cx="1004946" cy="253775"/>
          </a:xfrm>
        </p:grpSpPr>
        <p:sp>
          <p:nvSpPr>
            <p:cNvPr id="607" name="Google Shape;607;p24"/>
            <p:cNvSpPr/>
            <p:nvPr/>
          </p:nvSpPr>
          <p:spPr>
            <a:xfrm>
              <a:off x="162068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24"/>
            <p:cNvSpPr/>
            <p:nvPr/>
          </p:nvSpPr>
          <p:spPr>
            <a:xfrm>
              <a:off x="180637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24"/>
            <p:cNvSpPr/>
            <p:nvPr/>
          </p:nvSpPr>
          <p:spPr>
            <a:xfrm>
              <a:off x="1992068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24"/>
            <p:cNvSpPr/>
            <p:nvPr/>
          </p:nvSpPr>
          <p:spPr>
            <a:xfrm>
              <a:off x="2177757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24"/>
            <p:cNvSpPr/>
            <p:nvPr/>
          </p:nvSpPr>
          <p:spPr>
            <a:xfrm>
              <a:off x="2363446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24"/>
            <p:cNvSpPr/>
            <p:nvPr/>
          </p:nvSpPr>
          <p:spPr>
            <a:xfrm>
              <a:off x="1435000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24"/>
            <p:cNvSpPr/>
            <p:nvPr/>
          </p:nvSpPr>
          <p:spPr>
            <a:xfrm>
              <a:off x="162068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24"/>
            <p:cNvSpPr/>
            <p:nvPr/>
          </p:nvSpPr>
          <p:spPr>
            <a:xfrm>
              <a:off x="180637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24"/>
            <p:cNvSpPr/>
            <p:nvPr/>
          </p:nvSpPr>
          <p:spPr>
            <a:xfrm>
              <a:off x="1992068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24"/>
            <p:cNvSpPr/>
            <p:nvPr/>
          </p:nvSpPr>
          <p:spPr>
            <a:xfrm>
              <a:off x="2177757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7" name="Google Shape;617;p24"/>
          <p:cNvSpPr txBox="1"/>
          <p:nvPr>
            <p:ph type="title"/>
          </p:nvPr>
        </p:nvSpPr>
        <p:spPr>
          <a:xfrm>
            <a:off x="745854" y="213861"/>
            <a:ext cx="1296600" cy="25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 sz="1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618" name="Google Shape;618;p24"/>
          <p:cNvSpPr/>
          <p:nvPr/>
        </p:nvSpPr>
        <p:spPr>
          <a:xfrm>
            <a:off x="2054600" y="260750"/>
            <a:ext cx="5034900" cy="165900"/>
          </a:xfrm>
          <a:prstGeom prst="rightArrow">
            <a:avLst>
              <a:gd fmla="val 0" name="adj1"/>
              <a:gd fmla="val 88819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24"/>
          <p:cNvSpPr txBox="1"/>
          <p:nvPr>
            <p:ph idx="12" type="sldNum"/>
          </p:nvPr>
        </p:nvSpPr>
        <p:spPr>
          <a:xfrm>
            <a:off x="7848600" y="213861"/>
            <a:ext cx="548700" cy="25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1pPr>
            <a:lvl2pPr lvl="1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2pPr>
            <a:lvl3pPr lvl="2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3pPr>
            <a:lvl4pPr lvl="3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4pPr>
            <a:lvl5pPr lvl="4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5pPr>
            <a:lvl6pPr lvl="5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6pPr>
            <a:lvl7pPr lvl="6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7pPr>
            <a:lvl8pPr lvl="7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8pPr>
            <a:lvl9pPr lvl="8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0" name="Google Shape;620;p24"/>
          <p:cNvSpPr txBox="1"/>
          <p:nvPr>
            <p:ph idx="2" type="title"/>
          </p:nvPr>
        </p:nvSpPr>
        <p:spPr>
          <a:xfrm>
            <a:off x="758100" y="552150"/>
            <a:ext cx="7627800" cy="4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Shrikhand"/>
                <a:ea typeface="Shrikhand"/>
                <a:cs typeface="Shrikhand"/>
                <a:sym typeface="Shrik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14"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2" name="Google Shape;622;p25"/>
          <p:cNvGrpSpPr/>
          <p:nvPr/>
        </p:nvGrpSpPr>
        <p:grpSpPr>
          <a:xfrm flipH="1" rot="5400000">
            <a:off x="107033" y="3285767"/>
            <a:ext cx="809082" cy="204314"/>
            <a:chOff x="1435000" y="4229925"/>
            <a:chExt cx="1004946" cy="253775"/>
          </a:xfrm>
        </p:grpSpPr>
        <p:sp>
          <p:nvSpPr>
            <p:cNvPr id="623" name="Google Shape;623;p25"/>
            <p:cNvSpPr/>
            <p:nvPr/>
          </p:nvSpPr>
          <p:spPr>
            <a:xfrm>
              <a:off x="162068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25"/>
            <p:cNvSpPr/>
            <p:nvPr/>
          </p:nvSpPr>
          <p:spPr>
            <a:xfrm>
              <a:off x="180637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25"/>
            <p:cNvSpPr/>
            <p:nvPr/>
          </p:nvSpPr>
          <p:spPr>
            <a:xfrm>
              <a:off x="1992068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25"/>
            <p:cNvSpPr/>
            <p:nvPr/>
          </p:nvSpPr>
          <p:spPr>
            <a:xfrm>
              <a:off x="2177757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25"/>
            <p:cNvSpPr/>
            <p:nvPr/>
          </p:nvSpPr>
          <p:spPr>
            <a:xfrm>
              <a:off x="2363446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25"/>
            <p:cNvSpPr/>
            <p:nvPr/>
          </p:nvSpPr>
          <p:spPr>
            <a:xfrm>
              <a:off x="1435000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25"/>
            <p:cNvSpPr/>
            <p:nvPr/>
          </p:nvSpPr>
          <p:spPr>
            <a:xfrm>
              <a:off x="162068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25"/>
            <p:cNvSpPr/>
            <p:nvPr/>
          </p:nvSpPr>
          <p:spPr>
            <a:xfrm>
              <a:off x="180637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25"/>
            <p:cNvSpPr/>
            <p:nvPr/>
          </p:nvSpPr>
          <p:spPr>
            <a:xfrm>
              <a:off x="1992068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25"/>
            <p:cNvSpPr/>
            <p:nvPr/>
          </p:nvSpPr>
          <p:spPr>
            <a:xfrm>
              <a:off x="2177757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3" name="Google Shape;633;p25"/>
          <p:cNvGrpSpPr/>
          <p:nvPr/>
        </p:nvGrpSpPr>
        <p:grpSpPr>
          <a:xfrm rot="5400000">
            <a:off x="8353758" y="2369842"/>
            <a:ext cx="809082" cy="204314"/>
            <a:chOff x="1435000" y="4229925"/>
            <a:chExt cx="1004946" cy="253775"/>
          </a:xfrm>
        </p:grpSpPr>
        <p:sp>
          <p:nvSpPr>
            <p:cNvPr id="634" name="Google Shape;634;p25"/>
            <p:cNvSpPr/>
            <p:nvPr/>
          </p:nvSpPr>
          <p:spPr>
            <a:xfrm>
              <a:off x="162068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25"/>
            <p:cNvSpPr/>
            <p:nvPr/>
          </p:nvSpPr>
          <p:spPr>
            <a:xfrm>
              <a:off x="180637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25"/>
            <p:cNvSpPr/>
            <p:nvPr/>
          </p:nvSpPr>
          <p:spPr>
            <a:xfrm>
              <a:off x="1992068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25"/>
            <p:cNvSpPr/>
            <p:nvPr/>
          </p:nvSpPr>
          <p:spPr>
            <a:xfrm>
              <a:off x="2177757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25"/>
            <p:cNvSpPr/>
            <p:nvPr/>
          </p:nvSpPr>
          <p:spPr>
            <a:xfrm>
              <a:off x="2363446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25"/>
            <p:cNvSpPr/>
            <p:nvPr/>
          </p:nvSpPr>
          <p:spPr>
            <a:xfrm>
              <a:off x="1435000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25"/>
            <p:cNvSpPr/>
            <p:nvPr/>
          </p:nvSpPr>
          <p:spPr>
            <a:xfrm>
              <a:off x="162068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25"/>
            <p:cNvSpPr/>
            <p:nvPr/>
          </p:nvSpPr>
          <p:spPr>
            <a:xfrm>
              <a:off x="180637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25"/>
            <p:cNvSpPr/>
            <p:nvPr/>
          </p:nvSpPr>
          <p:spPr>
            <a:xfrm>
              <a:off x="1992068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25"/>
            <p:cNvSpPr/>
            <p:nvPr/>
          </p:nvSpPr>
          <p:spPr>
            <a:xfrm>
              <a:off x="2177757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4" name="Google Shape;644;p25"/>
          <p:cNvSpPr txBox="1"/>
          <p:nvPr>
            <p:ph type="title"/>
          </p:nvPr>
        </p:nvSpPr>
        <p:spPr>
          <a:xfrm>
            <a:off x="745854" y="213861"/>
            <a:ext cx="1296600" cy="25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 sz="1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645" name="Google Shape;645;p25"/>
          <p:cNvSpPr/>
          <p:nvPr/>
        </p:nvSpPr>
        <p:spPr>
          <a:xfrm>
            <a:off x="2054600" y="260750"/>
            <a:ext cx="5034900" cy="165900"/>
          </a:xfrm>
          <a:prstGeom prst="rightArrow">
            <a:avLst>
              <a:gd fmla="val 0" name="adj1"/>
              <a:gd fmla="val 88819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25"/>
          <p:cNvSpPr txBox="1"/>
          <p:nvPr>
            <p:ph idx="12" type="sldNum"/>
          </p:nvPr>
        </p:nvSpPr>
        <p:spPr>
          <a:xfrm>
            <a:off x="7848600" y="213861"/>
            <a:ext cx="548700" cy="25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1pPr>
            <a:lvl2pPr lvl="1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2pPr>
            <a:lvl3pPr lvl="2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3pPr>
            <a:lvl4pPr lvl="3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4pPr>
            <a:lvl5pPr lvl="4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5pPr>
            <a:lvl6pPr lvl="5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6pPr>
            <a:lvl7pPr lvl="6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7pPr>
            <a:lvl8pPr lvl="7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8pPr>
            <a:lvl9pPr lvl="8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7" name="Google Shape;647;p25"/>
          <p:cNvSpPr txBox="1"/>
          <p:nvPr>
            <p:ph idx="2" type="title"/>
          </p:nvPr>
        </p:nvSpPr>
        <p:spPr>
          <a:xfrm>
            <a:off x="758100" y="552150"/>
            <a:ext cx="7627800" cy="4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Shrikhand"/>
                <a:ea typeface="Shrikhand"/>
                <a:cs typeface="Shrikhand"/>
                <a:sym typeface="Shrik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16"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9" name="Google Shape;649;p26"/>
          <p:cNvGrpSpPr/>
          <p:nvPr/>
        </p:nvGrpSpPr>
        <p:grpSpPr>
          <a:xfrm rot="-5400000">
            <a:off x="107033" y="2369842"/>
            <a:ext cx="809082" cy="204314"/>
            <a:chOff x="1435000" y="4229925"/>
            <a:chExt cx="1004946" cy="253775"/>
          </a:xfrm>
        </p:grpSpPr>
        <p:sp>
          <p:nvSpPr>
            <p:cNvPr id="650" name="Google Shape;650;p26"/>
            <p:cNvSpPr/>
            <p:nvPr/>
          </p:nvSpPr>
          <p:spPr>
            <a:xfrm>
              <a:off x="162068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26"/>
            <p:cNvSpPr/>
            <p:nvPr/>
          </p:nvSpPr>
          <p:spPr>
            <a:xfrm>
              <a:off x="180637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26"/>
            <p:cNvSpPr/>
            <p:nvPr/>
          </p:nvSpPr>
          <p:spPr>
            <a:xfrm>
              <a:off x="1992068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26"/>
            <p:cNvSpPr/>
            <p:nvPr/>
          </p:nvSpPr>
          <p:spPr>
            <a:xfrm>
              <a:off x="2177757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2363446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1435000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162068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26"/>
            <p:cNvSpPr/>
            <p:nvPr/>
          </p:nvSpPr>
          <p:spPr>
            <a:xfrm>
              <a:off x="180637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26"/>
            <p:cNvSpPr/>
            <p:nvPr/>
          </p:nvSpPr>
          <p:spPr>
            <a:xfrm>
              <a:off x="1992068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2177757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0" name="Google Shape;660;p26"/>
          <p:cNvGrpSpPr/>
          <p:nvPr/>
        </p:nvGrpSpPr>
        <p:grpSpPr>
          <a:xfrm flipH="1" rot="-5400000">
            <a:off x="8353758" y="3512842"/>
            <a:ext cx="809082" cy="204314"/>
            <a:chOff x="1435000" y="4229925"/>
            <a:chExt cx="1004946" cy="253775"/>
          </a:xfrm>
        </p:grpSpPr>
        <p:sp>
          <p:nvSpPr>
            <p:cNvPr id="661" name="Google Shape;661;p26"/>
            <p:cNvSpPr/>
            <p:nvPr/>
          </p:nvSpPr>
          <p:spPr>
            <a:xfrm>
              <a:off x="162068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26"/>
            <p:cNvSpPr/>
            <p:nvPr/>
          </p:nvSpPr>
          <p:spPr>
            <a:xfrm>
              <a:off x="180637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26"/>
            <p:cNvSpPr/>
            <p:nvPr/>
          </p:nvSpPr>
          <p:spPr>
            <a:xfrm>
              <a:off x="1992068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2177757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26"/>
            <p:cNvSpPr/>
            <p:nvPr/>
          </p:nvSpPr>
          <p:spPr>
            <a:xfrm>
              <a:off x="2363446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26"/>
            <p:cNvSpPr/>
            <p:nvPr/>
          </p:nvSpPr>
          <p:spPr>
            <a:xfrm>
              <a:off x="1435000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26"/>
            <p:cNvSpPr/>
            <p:nvPr/>
          </p:nvSpPr>
          <p:spPr>
            <a:xfrm>
              <a:off x="162068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26"/>
            <p:cNvSpPr/>
            <p:nvPr/>
          </p:nvSpPr>
          <p:spPr>
            <a:xfrm>
              <a:off x="180637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26"/>
            <p:cNvSpPr/>
            <p:nvPr/>
          </p:nvSpPr>
          <p:spPr>
            <a:xfrm>
              <a:off x="1992068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26"/>
            <p:cNvSpPr/>
            <p:nvPr/>
          </p:nvSpPr>
          <p:spPr>
            <a:xfrm>
              <a:off x="2177757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1" name="Google Shape;671;p26"/>
          <p:cNvSpPr txBox="1"/>
          <p:nvPr>
            <p:ph type="title"/>
          </p:nvPr>
        </p:nvSpPr>
        <p:spPr>
          <a:xfrm>
            <a:off x="745854" y="213861"/>
            <a:ext cx="1296600" cy="25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 sz="1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672" name="Google Shape;672;p26"/>
          <p:cNvSpPr/>
          <p:nvPr/>
        </p:nvSpPr>
        <p:spPr>
          <a:xfrm>
            <a:off x="2054600" y="260750"/>
            <a:ext cx="5034900" cy="165900"/>
          </a:xfrm>
          <a:prstGeom prst="rightArrow">
            <a:avLst>
              <a:gd fmla="val 0" name="adj1"/>
              <a:gd fmla="val 88819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26"/>
          <p:cNvSpPr txBox="1"/>
          <p:nvPr>
            <p:ph idx="12" type="sldNum"/>
          </p:nvPr>
        </p:nvSpPr>
        <p:spPr>
          <a:xfrm>
            <a:off x="7848600" y="213861"/>
            <a:ext cx="548700" cy="25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1pPr>
            <a:lvl2pPr lvl="1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2pPr>
            <a:lvl3pPr lvl="2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3pPr>
            <a:lvl4pPr lvl="3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4pPr>
            <a:lvl5pPr lvl="4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5pPr>
            <a:lvl6pPr lvl="5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6pPr>
            <a:lvl7pPr lvl="6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7pPr>
            <a:lvl8pPr lvl="7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8pPr>
            <a:lvl9pPr lvl="8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4" name="Google Shape;674;p26"/>
          <p:cNvSpPr txBox="1"/>
          <p:nvPr>
            <p:ph idx="2" type="title"/>
          </p:nvPr>
        </p:nvSpPr>
        <p:spPr>
          <a:xfrm>
            <a:off x="758100" y="552150"/>
            <a:ext cx="7627800" cy="4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Shrikhand"/>
                <a:ea typeface="Shrikhand"/>
                <a:cs typeface="Shrikhand"/>
                <a:sym typeface="Shrik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675" name="Google Shape;675;p26"/>
          <p:cNvGrpSpPr/>
          <p:nvPr/>
        </p:nvGrpSpPr>
        <p:grpSpPr>
          <a:xfrm rot="10800000">
            <a:off x="2888783" y="4839167"/>
            <a:ext cx="809082" cy="204314"/>
            <a:chOff x="1435000" y="4229925"/>
            <a:chExt cx="1004946" cy="253775"/>
          </a:xfrm>
        </p:grpSpPr>
        <p:sp>
          <p:nvSpPr>
            <p:cNvPr id="676" name="Google Shape;676;p26"/>
            <p:cNvSpPr/>
            <p:nvPr/>
          </p:nvSpPr>
          <p:spPr>
            <a:xfrm>
              <a:off x="162068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26"/>
            <p:cNvSpPr/>
            <p:nvPr/>
          </p:nvSpPr>
          <p:spPr>
            <a:xfrm>
              <a:off x="180637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26"/>
            <p:cNvSpPr/>
            <p:nvPr/>
          </p:nvSpPr>
          <p:spPr>
            <a:xfrm>
              <a:off x="1992068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26"/>
            <p:cNvSpPr/>
            <p:nvPr/>
          </p:nvSpPr>
          <p:spPr>
            <a:xfrm>
              <a:off x="2177757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26"/>
            <p:cNvSpPr/>
            <p:nvPr/>
          </p:nvSpPr>
          <p:spPr>
            <a:xfrm>
              <a:off x="2363446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26"/>
            <p:cNvSpPr/>
            <p:nvPr/>
          </p:nvSpPr>
          <p:spPr>
            <a:xfrm>
              <a:off x="1435000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26"/>
            <p:cNvSpPr/>
            <p:nvPr/>
          </p:nvSpPr>
          <p:spPr>
            <a:xfrm>
              <a:off x="162068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26"/>
            <p:cNvSpPr/>
            <p:nvPr/>
          </p:nvSpPr>
          <p:spPr>
            <a:xfrm>
              <a:off x="180637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26"/>
            <p:cNvSpPr/>
            <p:nvPr/>
          </p:nvSpPr>
          <p:spPr>
            <a:xfrm>
              <a:off x="1992068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26"/>
            <p:cNvSpPr/>
            <p:nvPr/>
          </p:nvSpPr>
          <p:spPr>
            <a:xfrm>
              <a:off x="2177757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2_1_1"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27"/>
          <p:cNvSpPr txBox="1"/>
          <p:nvPr>
            <p:ph idx="1" type="subTitle"/>
          </p:nvPr>
        </p:nvSpPr>
        <p:spPr>
          <a:xfrm>
            <a:off x="751875" y="3391155"/>
            <a:ext cx="2256600" cy="68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8" name="Google Shape;688;p27"/>
          <p:cNvSpPr txBox="1"/>
          <p:nvPr>
            <p:ph idx="2" type="subTitle"/>
          </p:nvPr>
        </p:nvSpPr>
        <p:spPr>
          <a:xfrm>
            <a:off x="3443700" y="3391155"/>
            <a:ext cx="2256600" cy="68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9" name="Google Shape;689;p27"/>
          <p:cNvSpPr txBox="1"/>
          <p:nvPr>
            <p:ph idx="3" type="subTitle"/>
          </p:nvPr>
        </p:nvSpPr>
        <p:spPr>
          <a:xfrm>
            <a:off x="6129226" y="3391155"/>
            <a:ext cx="2256600" cy="68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0" name="Google Shape;690;p27"/>
          <p:cNvSpPr txBox="1"/>
          <p:nvPr>
            <p:ph idx="4" type="subTitle"/>
          </p:nvPr>
        </p:nvSpPr>
        <p:spPr>
          <a:xfrm>
            <a:off x="751875" y="2804350"/>
            <a:ext cx="2256600" cy="43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None/>
              <a:defRPr sz="2300">
                <a:latin typeface="Shrikhand"/>
                <a:ea typeface="Shrikhand"/>
                <a:cs typeface="Shrikhand"/>
                <a:sym typeface="Shrikhan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691" name="Google Shape;691;p27"/>
          <p:cNvSpPr txBox="1"/>
          <p:nvPr>
            <p:ph idx="5" type="subTitle"/>
          </p:nvPr>
        </p:nvSpPr>
        <p:spPr>
          <a:xfrm>
            <a:off x="3443700" y="2804350"/>
            <a:ext cx="2256600" cy="43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None/>
              <a:defRPr sz="2300">
                <a:latin typeface="Shrikhand"/>
                <a:ea typeface="Shrikhand"/>
                <a:cs typeface="Shrikhand"/>
                <a:sym typeface="Shrikhan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692" name="Google Shape;692;p27"/>
          <p:cNvSpPr txBox="1"/>
          <p:nvPr>
            <p:ph idx="6" type="subTitle"/>
          </p:nvPr>
        </p:nvSpPr>
        <p:spPr>
          <a:xfrm>
            <a:off x="6129225" y="2804350"/>
            <a:ext cx="2256600" cy="43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None/>
              <a:defRPr sz="2300">
                <a:latin typeface="Shrikhand"/>
                <a:ea typeface="Shrikhand"/>
                <a:cs typeface="Shrikhand"/>
                <a:sym typeface="Shrikhan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693" name="Google Shape;693;p27"/>
          <p:cNvSpPr txBox="1"/>
          <p:nvPr>
            <p:ph type="title"/>
          </p:nvPr>
        </p:nvSpPr>
        <p:spPr>
          <a:xfrm>
            <a:off x="758100" y="552150"/>
            <a:ext cx="7627800" cy="4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Shrikhand"/>
                <a:ea typeface="Shrikhand"/>
                <a:cs typeface="Shrikhand"/>
                <a:sym typeface="Shrik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4" name="Google Shape;694;p27"/>
          <p:cNvSpPr txBox="1"/>
          <p:nvPr>
            <p:ph idx="7" type="title"/>
          </p:nvPr>
        </p:nvSpPr>
        <p:spPr>
          <a:xfrm>
            <a:off x="745854" y="213861"/>
            <a:ext cx="1296600" cy="25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 sz="1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695" name="Google Shape;695;p27"/>
          <p:cNvSpPr/>
          <p:nvPr/>
        </p:nvSpPr>
        <p:spPr>
          <a:xfrm>
            <a:off x="2054600" y="260750"/>
            <a:ext cx="5034900" cy="165900"/>
          </a:xfrm>
          <a:prstGeom prst="rightArrow">
            <a:avLst>
              <a:gd fmla="val 0" name="adj1"/>
              <a:gd fmla="val 88819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p27"/>
          <p:cNvSpPr txBox="1"/>
          <p:nvPr>
            <p:ph idx="12" type="sldNum"/>
          </p:nvPr>
        </p:nvSpPr>
        <p:spPr>
          <a:xfrm>
            <a:off x="7848600" y="213861"/>
            <a:ext cx="548700" cy="25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1pPr>
            <a:lvl2pPr lvl="1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2pPr>
            <a:lvl3pPr lvl="2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3pPr>
            <a:lvl4pPr lvl="3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4pPr>
            <a:lvl5pPr lvl="4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5pPr>
            <a:lvl6pPr lvl="5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6pPr>
            <a:lvl7pPr lvl="6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7pPr>
            <a:lvl8pPr lvl="7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8pPr>
            <a:lvl9pPr lvl="8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97" name="Google Shape;697;p27"/>
          <p:cNvGrpSpPr/>
          <p:nvPr/>
        </p:nvGrpSpPr>
        <p:grpSpPr>
          <a:xfrm rot="5400000">
            <a:off x="23208" y="1174192"/>
            <a:ext cx="809082" cy="204314"/>
            <a:chOff x="1435000" y="4229925"/>
            <a:chExt cx="1004946" cy="253775"/>
          </a:xfrm>
        </p:grpSpPr>
        <p:sp>
          <p:nvSpPr>
            <p:cNvPr id="698" name="Google Shape;698;p27"/>
            <p:cNvSpPr/>
            <p:nvPr/>
          </p:nvSpPr>
          <p:spPr>
            <a:xfrm>
              <a:off x="162068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180637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1992068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2177757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2363446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1435000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162068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180637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1992068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2177757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8" name="Google Shape;708;p27"/>
          <p:cNvGrpSpPr/>
          <p:nvPr/>
        </p:nvGrpSpPr>
        <p:grpSpPr>
          <a:xfrm rot="5400000">
            <a:off x="8347358" y="4126892"/>
            <a:ext cx="809082" cy="204314"/>
            <a:chOff x="1435000" y="4229925"/>
            <a:chExt cx="1004946" cy="253775"/>
          </a:xfrm>
        </p:grpSpPr>
        <p:sp>
          <p:nvSpPr>
            <p:cNvPr id="709" name="Google Shape;709;p27"/>
            <p:cNvSpPr/>
            <p:nvPr/>
          </p:nvSpPr>
          <p:spPr>
            <a:xfrm>
              <a:off x="162068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180637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1992068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2177757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2363446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1435000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162068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180637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1992068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2177757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9" name="Google Shape;719;p27"/>
          <p:cNvGrpSpPr/>
          <p:nvPr/>
        </p:nvGrpSpPr>
        <p:grpSpPr>
          <a:xfrm>
            <a:off x="1355983" y="4756542"/>
            <a:ext cx="809082" cy="204314"/>
            <a:chOff x="1435000" y="4229925"/>
            <a:chExt cx="1004946" cy="253775"/>
          </a:xfrm>
        </p:grpSpPr>
        <p:sp>
          <p:nvSpPr>
            <p:cNvPr id="720" name="Google Shape;720;p27"/>
            <p:cNvSpPr/>
            <p:nvPr/>
          </p:nvSpPr>
          <p:spPr>
            <a:xfrm>
              <a:off x="162068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180637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1992068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2177757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2363446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1435000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162068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180637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1992068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2177757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2_1_1_1"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28"/>
          <p:cNvSpPr txBox="1"/>
          <p:nvPr>
            <p:ph idx="1" type="subTitle"/>
          </p:nvPr>
        </p:nvSpPr>
        <p:spPr>
          <a:xfrm>
            <a:off x="6018297" y="3613500"/>
            <a:ext cx="20322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2" name="Google Shape;732;p28"/>
          <p:cNvSpPr txBox="1"/>
          <p:nvPr>
            <p:ph idx="2" type="subTitle"/>
          </p:nvPr>
        </p:nvSpPr>
        <p:spPr>
          <a:xfrm>
            <a:off x="6019563" y="2000200"/>
            <a:ext cx="20322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3" name="Google Shape;733;p28"/>
          <p:cNvSpPr txBox="1"/>
          <p:nvPr>
            <p:ph idx="3" type="subTitle"/>
          </p:nvPr>
        </p:nvSpPr>
        <p:spPr>
          <a:xfrm>
            <a:off x="6018288" y="3100200"/>
            <a:ext cx="2032200" cy="43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None/>
              <a:defRPr sz="2300">
                <a:latin typeface="Shrikhand"/>
                <a:ea typeface="Shrikhand"/>
                <a:cs typeface="Shrikhand"/>
                <a:sym typeface="Shrikhan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Font typeface="Merriweather"/>
              <a:buNone/>
              <a:defRPr sz="16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Font typeface="Merriweather"/>
              <a:buNone/>
              <a:defRPr sz="16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Font typeface="Merriweather"/>
              <a:buNone/>
              <a:defRPr sz="16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Font typeface="Merriweather"/>
              <a:buNone/>
              <a:defRPr sz="16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Font typeface="Merriweather"/>
              <a:buNone/>
              <a:defRPr sz="16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Font typeface="Merriweather"/>
              <a:buNone/>
              <a:defRPr sz="16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Font typeface="Merriweather"/>
              <a:buNone/>
              <a:defRPr sz="16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Font typeface="Merriweather"/>
              <a:buNone/>
              <a:defRPr sz="16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34" name="Google Shape;734;p28"/>
          <p:cNvSpPr txBox="1"/>
          <p:nvPr>
            <p:ph idx="4" type="subTitle"/>
          </p:nvPr>
        </p:nvSpPr>
        <p:spPr>
          <a:xfrm>
            <a:off x="6019556" y="1486900"/>
            <a:ext cx="2032200" cy="43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None/>
              <a:defRPr sz="2300">
                <a:latin typeface="Shrikhand"/>
                <a:ea typeface="Shrikhand"/>
                <a:cs typeface="Shrikhand"/>
                <a:sym typeface="Shrikhan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Font typeface="Merriweather"/>
              <a:buNone/>
              <a:defRPr sz="16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Font typeface="Merriweather"/>
              <a:buNone/>
              <a:defRPr sz="16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Font typeface="Merriweather"/>
              <a:buNone/>
              <a:defRPr sz="16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Font typeface="Merriweather"/>
              <a:buNone/>
              <a:defRPr sz="16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Font typeface="Merriweather"/>
              <a:buNone/>
              <a:defRPr sz="16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Font typeface="Merriweather"/>
              <a:buNone/>
              <a:defRPr sz="16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Font typeface="Merriweather"/>
              <a:buNone/>
              <a:defRPr sz="16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Font typeface="Merriweather"/>
              <a:buNone/>
              <a:defRPr sz="16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35" name="Google Shape;735;p28"/>
          <p:cNvSpPr txBox="1"/>
          <p:nvPr>
            <p:ph idx="5" type="subTitle"/>
          </p:nvPr>
        </p:nvSpPr>
        <p:spPr>
          <a:xfrm>
            <a:off x="2106138" y="3610800"/>
            <a:ext cx="20307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6" name="Google Shape;736;p28"/>
          <p:cNvSpPr txBox="1"/>
          <p:nvPr>
            <p:ph idx="6" type="subTitle"/>
          </p:nvPr>
        </p:nvSpPr>
        <p:spPr>
          <a:xfrm>
            <a:off x="2107738" y="1997500"/>
            <a:ext cx="20307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7" name="Google Shape;737;p28"/>
          <p:cNvSpPr txBox="1"/>
          <p:nvPr>
            <p:ph idx="7" type="subTitle"/>
          </p:nvPr>
        </p:nvSpPr>
        <p:spPr>
          <a:xfrm>
            <a:off x="2106138" y="3100200"/>
            <a:ext cx="2030700" cy="43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None/>
              <a:defRPr sz="2300">
                <a:latin typeface="Shrikhand"/>
                <a:ea typeface="Shrikhand"/>
                <a:cs typeface="Shrikhand"/>
                <a:sym typeface="Shrikhan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Font typeface="Merriweather"/>
              <a:buNone/>
              <a:defRPr sz="16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Font typeface="Merriweather"/>
              <a:buNone/>
              <a:defRPr sz="16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Font typeface="Merriweather"/>
              <a:buNone/>
              <a:defRPr sz="16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Font typeface="Merriweather"/>
              <a:buNone/>
              <a:defRPr sz="16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Font typeface="Merriweather"/>
              <a:buNone/>
              <a:defRPr sz="16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Font typeface="Merriweather"/>
              <a:buNone/>
              <a:defRPr sz="16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Font typeface="Merriweather"/>
              <a:buNone/>
              <a:defRPr sz="16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Font typeface="Merriweather"/>
              <a:buNone/>
              <a:defRPr sz="16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38" name="Google Shape;738;p28"/>
          <p:cNvSpPr txBox="1"/>
          <p:nvPr>
            <p:ph idx="8" type="subTitle"/>
          </p:nvPr>
        </p:nvSpPr>
        <p:spPr>
          <a:xfrm>
            <a:off x="2107717" y="1486900"/>
            <a:ext cx="2030700" cy="43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None/>
              <a:defRPr sz="2300">
                <a:latin typeface="Shrikhand"/>
                <a:ea typeface="Shrikhand"/>
                <a:cs typeface="Shrikhand"/>
                <a:sym typeface="Shrikhan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Font typeface="Merriweather"/>
              <a:buNone/>
              <a:defRPr sz="16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Font typeface="Merriweather"/>
              <a:buNone/>
              <a:defRPr sz="16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Font typeface="Merriweather"/>
              <a:buNone/>
              <a:defRPr sz="16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Font typeface="Merriweather"/>
              <a:buNone/>
              <a:defRPr sz="16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Font typeface="Merriweather"/>
              <a:buNone/>
              <a:defRPr sz="16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Font typeface="Merriweather"/>
              <a:buNone/>
              <a:defRPr sz="16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Font typeface="Merriweather"/>
              <a:buNone/>
              <a:defRPr sz="16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Font typeface="Merriweather"/>
              <a:buNone/>
              <a:defRPr sz="16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39" name="Google Shape;739;p28"/>
          <p:cNvSpPr txBox="1"/>
          <p:nvPr>
            <p:ph type="title"/>
          </p:nvPr>
        </p:nvSpPr>
        <p:spPr>
          <a:xfrm>
            <a:off x="758100" y="552150"/>
            <a:ext cx="7627800" cy="4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Shrikhand"/>
                <a:ea typeface="Shrikhand"/>
                <a:cs typeface="Shrikhand"/>
                <a:sym typeface="Shrik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0" name="Google Shape;740;p28"/>
          <p:cNvSpPr txBox="1"/>
          <p:nvPr>
            <p:ph idx="9" type="title"/>
          </p:nvPr>
        </p:nvSpPr>
        <p:spPr>
          <a:xfrm>
            <a:off x="745854" y="213861"/>
            <a:ext cx="1296600" cy="25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 sz="1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741" name="Google Shape;741;p28"/>
          <p:cNvSpPr/>
          <p:nvPr/>
        </p:nvSpPr>
        <p:spPr>
          <a:xfrm>
            <a:off x="2054600" y="260750"/>
            <a:ext cx="5034900" cy="165900"/>
          </a:xfrm>
          <a:prstGeom prst="rightArrow">
            <a:avLst>
              <a:gd fmla="val 0" name="adj1"/>
              <a:gd fmla="val 88819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2" name="Google Shape;742;p28"/>
          <p:cNvSpPr txBox="1"/>
          <p:nvPr>
            <p:ph idx="12" type="sldNum"/>
          </p:nvPr>
        </p:nvSpPr>
        <p:spPr>
          <a:xfrm>
            <a:off x="7848600" y="213861"/>
            <a:ext cx="548700" cy="25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1pPr>
            <a:lvl2pPr lvl="1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2pPr>
            <a:lvl3pPr lvl="2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3pPr>
            <a:lvl4pPr lvl="3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4pPr>
            <a:lvl5pPr lvl="4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5pPr>
            <a:lvl6pPr lvl="5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6pPr>
            <a:lvl7pPr lvl="6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7pPr>
            <a:lvl8pPr lvl="7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8pPr>
            <a:lvl9pPr lvl="8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43" name="Google Shape;743;p28"/>
          <p:cNvGrpSpPr/>
          <p:nvPr/>
        </p:nvGrpSpPr>
        <p:grpSpPr>
          <a:xfrm flipH="1" rot="5400000">
            <a:off x="23208" y="2275867"/>
            <a:ext cx="809082" cy="204314"/>
            <a:chOff x="1435000" y="4229925"/>
            <a:chExt cx="1004946" cy="253775"/>
          </a:xfrm>
        </p:grpSpPr>
        <p:sp>
          <p:nvSpPr>
            <p:cNvPr id="744" name="Google Shape;744;p28"/>
            <p:cNvSpPr/>
            <p:nvPr/>
          </p:nvSpPr>
          <p:spPr>
            <a:xfrm>
              <a:off x="162068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180637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1992068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2177757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2363446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1435000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162068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180637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1992068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28"/>
            <p:cNvSpPr/>
            <p:nvPr/>
          </p:nvSpPr>
          <p:spPr>
            <a:xfrm>
              <a:off x="2177757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4" name="Google Shape;754;p28"/>
          <p:cNvGrpSpPr/>
          <p:nvPr/>
        </p:nvGrpSpPr>
        <p:grpSpPr>
          <a:xfrm flipH="1" rot="-5400000">
            <a:off x="8347358" y="4050692"/>
            <a:ext cx="809082" cy="204314"/>
            <a:chOff x="1435000" y="4229925"/>
            <a:chExt cx="1004946" cy="253775"/>
          </a:xfrm>
        </p:grpSpPr>
        <p:sp>
          <p:nvSpPr>
            <p:cNvPr id="755" name="Google Shape;755;p28"/>
            <p:cNvSpPr/>
            <p:nvPr/>
          </p:nvSpPr>
          <p:spPr>
            <a:xfrm>
              <a:off x="162068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180637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1992068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2177757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2363446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1435000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162068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180637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28"/>
            <p:cNvSpPr/>
            <p:nvPr/>
          </p:nvSpPr>
          <p:spPr>
            <a:xfrm>
              <a:off x="1992068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28"/>
            <p:cNvSpPr/>
            <p:nvPr/>
          </p:nvSpPr>
          <p:spPr>
            <a:xfrm>
              <a:off x="2177757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6"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29"/>
          <p:cNvSpPr txBox="1"/>
          <p:nvPr>
            <p:ph idx="1" type="subTitle"/>
          </p:nvPr>
        </p:nvSpPr>
        <p:spPr>
          <a:xfrm>
            <a:off x="1991004" y="1536380"/>
            <a:ext cx="2166900" cy="33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hrikhand"/>
              <a:buNone/>
              <a:defRPr sz="2300">
                <a:latin typeface="Shrikhand"/>
                <a:ea typeface="Shrikhand"/>
                <a:cs typeface="Shrikhand"/>
                <a:sym typeface="Shrik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7" name="Google Shape;767;p29"/>
          <p:cNvSpPr txBox="1"/>
          <p:nvPr>
            <p:ph idx="2" type="subTitle"/>
          </p:nvPr>
        </p:nvSpPr>
        <p:spPr>
          <a:xfrm>
            <a:off x="1991004" y="2648720"/>
            <a:ext cx="2166900" cy="33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hrikhand"/>
              <a:buNone/>
              <a:defRPr sz="2300">
                <a:latin typeface="Shrikhand"/>
                <a:ea typeface="Shrikhand"/>
                <a:cs typeface="Shrikhand"/>
                <a:sym typeface="Shrik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8" name="Google Shape;768;p29"/>
          <p:cNvSpPr txBox="1"/>
          <p:nvPr>
            <p:ph idx="3" type="subTitle"/>
          </p:nvPr>
        </p:nvSpPr>
        <p:spPr>
          <a:xfrm>
            <a:off x="1991000" y="3754175"/>
            <a:ext cx="2167200" cy="33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hrikhand"/>
              <a:buNone/>
              <a:defRPr sz="2300">
                <a:latin typeface="Shrikhand"/>
                <a:ea typeface="Shrikhand"/>
                <a:cs typeface="Shrikhand"/>
                <a:sym typeface="Shrik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9" name="Google Shape;769;p29"/>
          <p:cNvSpPr txBox="1"/>
          <p:nvPr>
            <p:ph idx="4" type="subTitle"/>
          </p:nvPr>
        </p:nvSpPr>
        <p:spPr>
          <a:xfrm>
            <a:off x="5960433" y="1536380"/>
            <a:ext cx="2166900" cy="33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hrikhand"/>
              <a:buNone/>
              <a:defRPr sz="2300">
                <a:latin typeface="Shrikhand"/>
                <a:ea typeface="Shrikhand"/>
                <a:cs typeface="Shrikhand"/>
                <a:sym typeface="Shrik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0" name="Google Shape;770;p29"/>
          <p:cNvSpPr txBox="1"/>
          <p:nvPr>
            <p:ph idx="5" type="subTitle"/>
          </p:nvPr>
        </p:nvSpPr>
        <p:spPr>
          <a:xfrm>
            <a:off x="5960433" y="2641835"/>
            <a:ext cx="2166900" cy="33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hrikhand"/>
              <a:buNone/>
              <a:defRPr sz="2300">
                <a:latin typeface="Shrikhand"/>
                <a:ea typeface="Shrikhand"/>
                <a:cs typeface="Shrikhand"/>
                <a:sym typeface="Shrik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1" name="Google Shape;771;p29"/>
          <p:cNvSpPr txBox="1"/>
          <p:nvPr>
            <p:ph idx="6" type="subTitle"/>
          </p:nvPr>
        </p:nvSpPr>
        <p:spPr>
          <a:xfrm>
            <a:off x="5960433" y="3754175"/>
            <a:ext cx="2166900" cy="33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Shrikhand"/>
              <a:buNone/>
              <a:defRPr sz="2300">
                <a:latin typeface="Shrikhand"/>
                <a:ea typeface="Shrikhand"/>
                <a:cs typeface="Shrikhand"/>
                <a:sym typeface="Shrik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2" name="Google Shape;772;p29"/>
          <p:cNvSpPr txBox="1"/>
          <p:nvPr>
            <p:ph type="title"/>
          </p:nvPr>
        </p:nvSpPr>
        <p:spPr>
          <a:xfrm>
            <a:off x="758100" y="552150"/>
            <a:ext cx="7627800" cy="4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Shrikhand"/>
                <a:ea typeface="Shrikhand"/>
                <a:cs typeface="Shrikhand"/>
                <a:sym typeface="Shrik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3" name="Google Shape;773;p29"/>
          <p:cNvSpPr txBox="1"/>
          <p:nvPr>
            <p:ph idx="7" type="title"/>
          </p:nvPr>
        </p:nvSpPr>
        <p:spPr>
          <a:xfrm>
            <a:off x="745854" y="213861"/>
            <a:ext cx="1296600" cy="25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 sz="1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774" name="Google Shape;774;p29"/>
          <p:cNvSpPr/>
          <p:nvPr/>
        </p:nvSpPr>
        <p:spPr>
          <a:xfrm>
            <a:off x="2054600" y="260750"/>
            <a:ext cx="5034900" cy="165900"/>
          </a:xfrm>
          <a:prstGeom prst="rightArrow">
            <a:avLst>
              <a:gd fmla="val 0" name="adj1"/>
              <a:gd fmla="val 88819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5" name="Google Shape;775;p29"/>
          <p:cNvSpPr txBox="1"/>
          <p:nvPr>
            <p:ph idx="12" type="sldNum"/>
          </p:nvPr>
        </p:nvSpPr>
        <p:spPr>
          <a:xfrm>
            <a:off x="7848600" y="213861"/>
            <a:ext cx="548700" cy="25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1pPr>
            <a:lvl2pPr lvl="1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2pPr>
            <a:lvl3pPr lvl="2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3pPr>
            <a:lvl4pPr lvl="3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4pPr>
            <a:lvl5pPr lvl="4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5pPr>
            <a:lvl6pPr lvl="5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6pPr>
            <a:lvl7pPr lvl="6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7pPr>
            <a:lvl8pPr lvl="7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8pPr>
            <a:lvl9pPr lvl="8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6" name="Google Shape;776;p29"/>
          <p:cNvSpPr txBox="1"/>
          <p:nvPr>
            <p:ph idx="8" type="subTitle"/>
          </p:nvPr>
        </p:nvSpPr>
        <p:spPr>
          <a:xfrm>
            <a:off x="1991004" y="1862630"/>
            <a:ext cx="2166900" cy="49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7" name="Google Shape;777;p29"/>
          <p:cNvSpPr txBox="1"/>
          <p:nvPr>
            <p:ph idx="9" type="subTitle"/>
          </p:nvPr>
        </p:nvSpPr>
        <p:spPr>
          <a:xfrm>
            <a:off x="5960433" y="1862630"/>
            <a:ext cx="2166900" cy="49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8" name="Google Shape;778;p29"/>
          <p:cNvSpPr txBox="1"/>
          <p:nvPr>
            <p:ph idx="13" type="subTitle"/>
          </p:nvPr>
        </p:nvSpPr>
        <p:spPr>
          <a:xfrm>
            <a:off x="1991004" y="2964455"/>
            <a:ext cx="2166900" cy="49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9" name="Google Shape;779;p29"/>
          <p:cNvSpPr txBox="1"/>
          <p:nvPr>
            <p:ph idx="14" type="subTitle"/>
          </p:nvPr>
        </p:nvSpPr>
        <p:spPr>
          <a:xfrm>
            <a:off x="5960433" y="2964455"/>
            <a:ext cx="2166900" cy="49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0" name="Google Shape;780;p29"/>
          <p:cNvSpPr txBox="1"/>
          <p:nvPr>
            <p:ph idx="15" type="subTitle"/>
          </p:nvPr>
        </p:nvSpPr>
        <p:spPr>
          <a:xfrm>
            <a:off x="1991004" y="4076795"/>
            <a:ext cx="2166900" cy="49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1" name="Google Shape;781;p29"/>
          <p:cNvSpPr txBox="1"/>
          <p:nvPr>
            <p:ph idx="16" type="subTitle"/>
          </p:nvPr>
        </p:nvSpPr>
        <p:spPr>
          <a:xfrm>
            <a:off x="5960433" y="4076795"/>
            <a:ext cx="2166900" cy="49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82" name="Google Shape;782;p29"/>
          <p:cNvGrpSpPr/>
          <p:nvPr/>
        </p:nvGrpSpPr>
        <p:grpSpPr>
          <a:xfrm flipH="1" rot="-5400000">
            <a:off x="23208" y="1314142"/>
            <a:ext cx="809082" cy="204314"/>
            <a:chOff x="1435000" y="4229925"/>
            <a:chExt cx="1004946" cy="253775"/>
          </a:xfrm>
        </p:grpSpPr>
        <p:sp>
          <p:nvSpPr>
            <p:cNvPr id="783" name="Google Shape;783;p29"/>
            <p:cNvSpPr/>
            <p:nvPr/>
          </p:nvSpPr>
          <p:spPr>
            <a:xfrm>
              <a:off x="162068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180637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1992068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29"/>
            <p:cNvSpPr/>
            <p:nvPr/>
          </p:nvSpPr>
          <p:spPr>
            <a:xfrm>
              <a:off x="2177757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29"/>
            <p:cNvSpPr/>
            <p:nvPr/>
          </p:nvSpPr>
          <p:spPr>
            <a:xfrm>
              <a:off x="2363446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29"/>
            <p:cNvSpPr/>
            <p:nvPr/>
          </p:nvSpPr>
          <p:spPr>
            <a:xfrm>
              <a:off x="1435000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29"/>
            <p:cNvSpPr/>
            <p:nvPr/>
          </p:nvSpPr>
          <p:spPr>
            <a:xfrm>
              <a:off x="162068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180637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1992068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29"/>
            <p:cNvSpPr/>
            <p:nvPr/>
          </p:nvSpPr>
          <p:spPr>
            <a:xfrm>
              <a:off x="2177757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3" name="Google Shape;793;p29"/>
          <p:cNvGrpSpPr/>
          <p:nvPr/>
        </p:nvGrpSpPr>
        <p:grpSpPr>
          <a:xfrm flipH="1" rot="-5400000">
            <a:off x="8347358" y="3302042"/>
            <a:ext cx="809082" cy="204314"/>
            <a:chOff x="1435000" y="4229925"/>
            <a:chExt cx="1004946" cy="253775"/>
          </a:xfrm>
        </p:grpSpPr>
        <p:sp>
          <p:nvSpPr>
            <p:cNvPr id="794" name="Google Shape;794;p29"/>
            <p:cNvSpPr/>
            <p:nvPr/>
          </p:nvSpPr>
          <p:spPr>
            <a:xfrm>
              <a:off x="162068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29"/>
            <p:cNvSpPr/>
            <p:nvPr/>
          </p:nvSpPr>
          <p:spPr>
            <a:xfrm>
              <a:off x="180637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29"/>
            <p:cNvSpPr/>
            <p:nvPr/>
          </p:nvSpPr>
          <p:spPr>
            <a:xfrm>
              <a:off x="1992068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2177757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29"/>
            <p:cNvSpPr/>
            <p:nvPr/>
          </p:nvSpPr>
          <p:spPr>
            <a:xfrm>
              <a:off x="2363446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29"/>
            <p:cNvSpPr/>
            <p:nvPr/>
          </p:nvSpPr>
          <p:spPr>
            <a:xfrm>
              <a:off x="1435000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29"/>
            <p:cNvSpPr/>
            <p:nvPr/>
          </p:nvSpPr>
          <p:spPr>
            <a:xfrm>
              <a:off x="162068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29"/>
            <p:cNvSpPr/>
            <p:nvPr/>
          </p:nvSpPr>
          <p:spPr>
            <a:xfrm>
              <a:off x="180637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29"/>
            <p:cNvSpPr/>
            <p:nvPr/>
          </p:nvSpPr>
          <p:spPr>
            <a:xfrm>
              <a:off x="1992068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29"/>
            <p:cNvSpPr/>
            <p:nvPr/>
          </p:nvSpPr>
          <p:spPr>
            <a:xfrm>
              <a:off x="2177757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5"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30"/>
          <p:cNvSpPr txBox="1"/>
          <p:nvPr>
            <p:ph idx="1" type="subTitle"/>
          </p:nvPr>
        </p:nvSpPr>
        <p:spPr>
          <a:xfrm>
            <a:off x="1798175" y="1405700"/>
            <a:ext cx="5547600" cy="131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6" name="Google Shape;806;p30"/>
          <p:cNvSpPr txBox="1"/>
          <p:nvPr>
            <p:ph type="title"/>
          </p:nvPr>
        </p:nvSpPr>
        <p:spPr>
          <a:xfrm>
            <a:off x="745854" y="213861"/>
            <a:ext cx="1296600" cy="25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 sz="1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07" name="Google Shape;807;p30"/>
          <p:cNvSpPr/>
          <p:nvPr/>
        </p:nvSpPr>
        <p:spPr>
          <a:xfrm>
            <a:off x="2054600" y="260750"/>
            <a:ext cx="5034900" cy="165900"/>
          </a:xfrm>
          <a:prstGeom prst="rightArrow">
            <a:avLst>
              <a:gd fmla="val 0" name="adj1"/>
              <a:gd fmla="val 88819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8" name="Google Shape;808;p30"/>
          <p:cNvSpPr txBox="1"/>
          <p:nvPr>
            <p:ph idx="12" type="sldNum"/>
          </p:nvPr>
        </p:nvSpPr>
        <p:spPr>
          <a:xfrm>
            <a:off x="7848600" y="213861"/>
            <a:ext cx="548700" cy="25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1pPr>
            <a:lvl2pPr lvl="1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2pPr>
            <a:lvl3pPr lvl="2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3pPr>
            <a:lvl4pPr lvl="3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4pPr>
            <a:lvl5pPr lvl="4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5pPr>
            <a:lvl6pPr lvl="5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6pPr>
            <a:lvl7pPr lvl="6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7pPr>
            <a:lvl8pPr lvl="7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8pPr>
            <a:lvl9pPr lvl="8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9" name="Google Shape;809;p30"/>
          <p:cNvSpPr txBox="1"/>
          <p:nvPr>
            <p:ph idx="2" type="title"/>
          </p:nvPr>
        </p:nvSpPr>
        <p:spPr>
          <a:xfrm>
            <a:off x="1798175" y="2722700"/>
            <a:ext cx="5547600" cy="4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Shrikhand"/>
                <a:ea typeface="Shrikhand"/>
                <a:cs typeface="Shrikhand"/>
                <a:sym typeface="Shrik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810" name="Google Shape;810;p30"/>
          <p:cNvGrpSpPr/>
          <p:nvPr/>
        </p:nvGrpSpPr>
        <p:grpSpPr>
          <a:xfrm rot="5400000">
            <a:off x="23208" y="1742467"/>
            <a:ext cx="809082" cy="204314"/>
            <a:chOff x="1435000" y="4229925"/>
            <a:chExt cx="1004946" cy="253775"/>
          </a:xfrm>
        </p:grpSpPr>
        <p:sp>
          <p:nvSpPr>
            <p:cNvPr id="811" name="Google Shape;811;p30"/>
            <p:cNvSpPr/>
            <p:nvPr/>
          </p:nvSpPr>
          <p:spPr>
            <a:xfrm>
              <a:off x="162068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30"/>
            <p:cNvSpPr/>
            <p:nvPr/>
          </p:nvSpPr>
          <p:spPr>
            <a:xfrm>
              <a:off x="180637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30"/>
            <p:cNvSpPr/>
            <p:nvPr/>
          </p:nvSpPr>
          <p:spPr>
            <a:xfrm>
              <a:off x="1992068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30"/>
            <p:cNvSpPr/>
            <p:nvPr/>
          </p:nvSpPr>
          <p:spPr>
            <a:xfrm>
              <a:off x="2177757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30"/>
            <p:cNvSpPr/>
            <p:nvPr/>
          </p:nvSpPr>
          <p:spPr>
            <a:xfrm>
              <a:off x="2363446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30"/>
            <p:cNvSpPr/>
            <p:nvPr/>
          </p:nvSpPr>
          <p:spPr>
            <a:xfrm>
              <a:off x="1435000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30"/>
            <p:cNvSpPr/>
            <p:nvPr/>
          </p:nvSpPr>
          <p:spPr>
            <a:xfrm>
              <a:off x="162068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30"/>
            <p:cNvSpPr/>
            <p:nvPr/>
          </p:nvSpPr>
          <p:spPr>
            <a:xfrm>
              <a:off x="180637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30"/>
            <p:cNvSpPr/>
            <p:nvPr/>
          </p:nvSpPr>
          <p:spPr>
            <a:xfrm>
              <a:off x="1992068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30"/>
            <p:cNvSpPr/>
            <p:nvPr/>
          </p:nvSpPr>
          <p:spPr>
            <a:xfrm>
              <a:off x="2177757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1" name="Google Shape;821;p30"/>
          <p:cNvGrpSpPr/>
          <p:nvPr/>
        </p:nvGrpSpPr>
        <p:grpSpPr>
          <a:xfrm rot="5400000">
            <a:off x="8353758" y="986192"/>
            <a:ext cx="809082" cy="204314"/>
            <a:chOff x="1435000" y="4229925"/>
            <a:chExt cx="1004946" cy="253775"/>
          </a:xfrm>
        </p:grpSpPr>
        <p:sp>
          <p:nvSpPr>
            <p:cNvPr id="822" name="Google Shape;822;p30"/>
            <p:cNvSpPr/>
            <p:nvPr/>
          </p:nvSpPr>
          <p:spPr>
            <a:xfrm>
              <a:off x="162068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30"/>
            <p:cNvSpPr/>
            <p:nvPr/>
          </p:nvSpPr>
          <p:spPr>
            <a:xfrm>
              <a:off x="180637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30"/>
            <p:cNvSpPr/>
            <p:nvPr/>
          </p:nvSpPr>
          <p:spPr>
            <a:xfrm>
              <a:off x="1992068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30"/>
            <p:cNvSpPr/>
            <p:nvPr/>
          </p:nvSpPr>
          <p:spPr>
            <a:xfrm>
              <a:off x="2177757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30"/>
            <p:cNvSpPr/>
            <p:nvPr/>
          </p:nvSpPr>
          <p:spPr>
            <a:xfrm>
              <a:off x="2363446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30"/>
            <p:cNvSpPr/>
            <p:nvPr/>
          </p:nvSpPr>
          <p:spPr>
            <a:xfrm>
              <a:off x="1435000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30"/>
            <p:cNvSpPr/>
            <p:nvPr/>
          </p:nvSpPr>
          <p:spPr>
            <a:xfrm>
              <a:off x="162068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30"/>
            <p:cNvSpPr/>
            <p:nvPr/>
          </p:nvSpPr>
          <p:spPr>
            <a:xfrm>
              <a:off x="180637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30"/>
            <p:cNvSpPr/>
            <p:nvPr/>
          </p:nvSpPr>
          <p:spPr>
            <a:xfrm>
              <a:off x="1992068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30"/>
            <p:cNvSpPr/>
            <p:nvPr/>
          </p:nvSpPr>
          <p:spPr>
            <a:xfrm>
              <a:off x="2177757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2" name="Google Shape;832;p30"/>
          <p:cNvGrpSpPr/>
          <p:nvPr/>
        </p:nvGrpSpPr>
        <p:grpSpPr>
          <a:xfrm flipH="1">
            <a:off x="1055158" y="4756542"/>
            <a:ext cx="809082" cy="204314"/>
            <a:chOff x="1435000" y="4229925"/>
            <a:chExt cx="1004946" cy="253775"/>
          </a:xfrm>
        </p:grpSpPr>
        <p:sp>
          <p:nvSpPr>
            <p:cNvPr id="833" name="Google Shape;833;p30"/>
            <p:cNvSpPr/>
            <p:nvPr/>
          </p:nvSpPr>
          <p:spPr>
            <a:xfrm>
              <a:off x="162068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30"/>
            <p:cNvSpPr/>
            <p:nvPr/>
          </p:nvSpPr>
          <p:spPr>
            <a:xfrm>
              <a:off x="180637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30"/>
            <p:cNvSpPr/>
            <p:nvPr/>
          </p:nvSpPr>
          <p:spPr>
            <a:xfrm>
              <a:off x="1992068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30"/>
            <p:cNvSpPr/>
            <p:nvPr/>
          </p:nvSpPr>
          <p:spPr>
            <a:xfrm>
              <a:off x="2177757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30"/>
            <p:cNvSpPr/>
            <p:nvPr/>
          </p:nvSpPr>
          <p:spPr>
            <a:xfrm>
              <a:off x="2363446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30"/>
            <p:cNvSpPr/>
            <p:nvPr/>
          </p:nvSpPr>
          <p:spPr>
            <a:xfrm>
              <a:off x="1435000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30"/>
            <p:cNvSpPr/>
            <p:nvPr/>
          </p:nvSpPr>
          <p:spPr>
            <a:xfrm>
              <a:off x="162068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30"/>
            <p:cNvSpPr/>
            <p:nvPr/>
          </p:nvSpPr>
          <p:spPr>
            <a:xfrm>
              <a:off x="180637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30"/>
            <p:cNvSpPr/>
            <p:nvPr/>
          </p:nvSpPr>
          <p:spPr>
            <a:xfrm>
              <a:off x="1992068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30"/>
            <p:cNvSpPr/>
            <p:nvPr/>
          </p:nvSpPr>
          <p:spPr>
            <a:xfrm>
              <a:off x="2177757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3" name="Google Shape;843;p30"/>
          <p:cNvGrpSpPr/>
          <p:nvPr/>
        </p:nvGrpSpPr>
        <p:grpSpPr>
          <a:xfrm flipH="1">
            <a:off x="7265933" y="4756542"/>
            <a:ext cx="809082" cy="204314"/>
            <a:chOff x="1435000" y="4229925"/>
            <a:chExt cx="1004946" cy="253775"/>
          </a:xfrm>
        </p:grpSpPr>
        <p:sp>
          <p:nvSpPr>
            <p:cNvPr id="844" name="Google Shape;844;p30"/>
            <p:cNvSpPr/>
            <p:nvPr/>
          </p:nvSpPr>
          <p:spPr>
            <a:xfrm>
              <a:off x="162068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30"/>
            <p:cNvSpPr/>
            <p:nvPr/>
          </p:nvSpPr>
          <p:spPr>
            <a:xfrm>
              <a:off x="180637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30"/>
            <p:cNvSpPr/>
            <p:nvPr/>
          </p:nvSpPr>
          <p:spPr>
            <a:xfrm>
              <a:off x="1992068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30"/>
            <p:cNvSpPr/>
            <p:nvPr/>
          </p:nvSpPr>
          <p:spPr>
            <a:xfrm>
              <a:off x="2177757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30"/>
            <p:cNvSpPr/>
            <p:nvPr/>
          </p:nvSpPr>
          <p:spPr>
            <a:xfrm>
              <a:off x="2363446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30"/>
            <p:cNvSpPr/>
            <p:nvPr/>
          </p:nvSpPr>
          <p:spPr>
            <a:xfrm>
              <a:off x="1435000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30"/>
            <p:cNvSpPr/>
            <p:nvPr/>
          </p:nvSpPr>
          <p:spPr>
            <a:xfrm>
              <a:off x="162068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30"/>
            <p:cNvSpPr/>
            <p:nvPr/>
          </p:nvSpPr>
          <p:spPr>
            <a:xfrm>
              <a:off x="180637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30"/>
            <p:cNvSpPr/>
            <p:nvPr/>
          </p:nvSpPr>
          <p:spPr>
            <a:xfrm>
              <a:off x="1992068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30"/>
            <p:cNvSpPr/>
            <p:nvPr/>
          </p:nvSpPr>
          <p:spPr>
            <a:xfrm>
              <a:off x="2177757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"/>
          <p:cNvSpPr txBox="1"/>
          <p:nvPr>
            <p:ph idx="1" type="body"/>
          </p:nvPr>
        </p:nvSpPr>
        <p:spPr>
          <a:xfrm>
            <a:off x="758100" y="1216475"/>
            <a:ext cx="7627800" cy="34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4"/>
          <p:cNvSpPr txBox="1"/>
          <p:nvPr>
            <p:ph type="title"/>
          </p:nvPr>
        </p:nvSpPr>
        <p:spPr>
          <a:xfrm>
            <a:off x="758100" y="552150"/>
            <a:ext cx="7627800" cy="4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Shrikhand"/>
                <a:ea typeface="Shrikhand"/>
                <a:cs typeface="Shrikhand"/>
                <a:sym typeface="Shrik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4"/>
          <p:cNvSpPr txBox="1"/>
          <p:nvPr>
            <p:ph idx="2" type="title"/>
          </p:nvPr>
        </p:nvSpPr>
        <p:spPr>
          <a:xfrm>
            <a:off x="745854" y="213861"/>
            <a:ext cx="1296600" cy="25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 sz="1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8" name="Google Shape;58;p4"/>
          <p:cNvSpPr/>
          <p:nvPr/>
        </p:nvSpPr>
        <p:spPr>
          <a:xfrm>
            <a:off x="2054600" y="260750"/>
            <a:ext cx="5034900" cy="165900"/>
          </a:xfrm>
          <a:prstGeom prst="rightArrow">
            <a:avLst>
              <a:gd fmla="val 0" name="adj1"/>
              <a:gd fmla="val 88819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4"/>
          <p:cNvSpPr txBox="1"/>
          <p:nvPr>
            <p:ph idx="12" type="sldNum"/>
          </p:nvPr>
        </p:nvSpPr>
        <p:spPr>
          <a:xfrm>
            <a:off x="7848600" y="213861"/>
            <a:ext cx="548700" cy="25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1pPr>
            <a:lvl2pPr lvl="1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2pPr>
            <a:lvl3pPr lvl="2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3pPr>
            <a:lvl4pPr lvl="3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4pPr>
            <a:lvl5pPr lvl="4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5pPr>
            <a:lvl6pPr lvl="5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6pPr>
            <a:lvl7pPr lvl="6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7pPr>
            <a:lvl8pPr lvl="7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8pPr>
            <a:lvl9pPr lvl="8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5_1"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31"/>
          <p:cNvSpPr txBox="1"/>
          <p:nvPr>
            <p:ph hasCustomPrompt="1" type="title"/>
          </p:nvPr>
        </p:nvSpPr>
        <p:spPr>
          <a:xfrm>
            <a:off x="4572000" y="1173125"/>
            <a:ext cx="3813900" cy="46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Font typeface="Shrikhand"/>
              <a:buNone/>
              <a:defRPr sz="3500">
                <a:latin typeface="Shrikhand"/>
                <a:ea typeface="Shrikhand"/>
                <a:cs typeface="Shrikhand"/>
                <a:sym typeface="Shrikhan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Shrikhand"/>
              <a:buNone/>
              <a:defRPr sz="120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Shrikhand"/>
              <a:buNone/>
              <a:defRPr sz="120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Shrikhand"/>
              <a:buNone/>
              <a:defRPr sz="120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Shrikhand"/>
              <a:buNone/>
              <a:defRPr sz="120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Shrikhand"/>
              <a:buNone/>
              <a:defRPr sz="120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Shrikhand"/>
              <a:buNone/>
              <a:defRPr sz="120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Shrikhand"/>
              <a:buNone/>
              <a:defRPr sz="120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Shrikhand"/>
              <a:buNone/>
              <a:defRPr sz="120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9pPr>
          </a:lstStyle>
          <a:p>
            <a:r>
              <a:t>xx%</a:t>
            </a:r>
          </a:p>
        </p:txBody>
      </p:sp>
      <p:sp>
        <p:nvSpPr>
          <p:cNvPr id="856" name="Google Shape;856;p31"/>
          <p:cNvSpPr txBox="1"/>
          <p:nvPr>
            <p:ph idx="1" type="subTitle"/>
          </p:nvPr>
        </p:nvSpPr>
        <p:spPr>
          <a:xfrm>
            <a:off x="4572038" y="1657982"/>
            <a:ext cx="3813900" cy="30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9pPr>
          </a:lstStyle>
          <a:p/>
        </p:txBody>
      </p:sp>
      <p:sp>
        <p:nvSpPr>
          <p:cNvPr id="857" name="Google Shape;857;p31"/>
          <p:cNvSpPr txBox="1"/>
          <p:nvPr>
            <p:ph hasCustomPrompt="1" idx="2" type="title"/>
          </p:nvPr>
        </p:nvSpPr>
        <p:spPr>
          <a:xfrm>
            <a:off x="4572038" y="2365525"/>
            <a:ext cx="3813900" cy="46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Font typeface="Shrikhand"/>
              <a:buNone/>
              <a:defRPr sz="3500">
                <a:latin typeface="Shrikhand"/>
                <a:ea typeface="Shrikhand"/>
                <a:cs typeface="Shrikhand"/>
                <a:sym typeface="Shrikhan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Shrikhand"/>
              <a:buNone/>
              <a:defRPr sz="120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Shrikhand"/>
              <a:buNone/>
              <a:defRPr sz="120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Shrikhand"/>
              <a:buNone/>
              <a:defRPr sz="120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Shrikhand"/>
              <a:buNone/>
              <a:defRPr sz="120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Shrikhand"/>
              <a:buNone/>
              <a:defRPr sz="120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Shrikhand"/>
              <a:buNone/>
              <a:defRPr sz="120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Shrikhand"/>
              <a:buNone/>
              <a:defRPr sz="120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Shrikhand"/>
              <a:buNone/>
              <a:defRPr sz="120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9pPr>
          </a:lstStyle>
          <a:p>
            <a:r>
              <a:t>xx%</a:t>
            </a:r>
          </a:p>
        </p:txBody>
      </p:sp>
      <p:sp>
        <p:nvSpPr>
          <p:cNvPr id="858" name="Google Shape;858;p31"/>
          <p:cNvSpPr txBox="1"/>
          <p:nvPr>
            <p:ph hasCustomPrompt="1" idx="3" type="title"/>
          </p:nvPr>
        </p:nvSpPr>
        <p:spPr>
          <a:xfrm>
            <a:off x="4572038" y="3557922"/>
            <a:ext cx="3813900" cy="46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Font typeface="Shrikhand"/>
              <a:buNone/>
              <a:defRPr sz="3500">
                <a:latin typeface="Shrikhand"/>
                <a:ea typeface="Shrikhand"/>
                <a:cs typeface="Shrikhand"/>
                <a:sym typeface="Shrikhan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Shrikhand"/>
              <a:buNone/>
              <a:defRPr sz="120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Shrikhand"/>
              <a:buNone/>
              <a:defRPr sz="120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Shrikhand"/>
              <a:buNone/>
              <a:defRPr sz="120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Shrikhand"/>
              <a:buNone/>
              <a:defRPr sz="120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Shrikhand"/>
              <a:buNone/>
              <a:defRPr sz="120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Shrikhand"/>
              <a:buNone/>
              <a:defRPr sz="120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Shrikhand"/>
              <a:buNone/>
              <a:defRPr sz="120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Shrikhand"/>
              <a:buNone/>
              <a:defRPr sz="120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9pPr>
          </a:lstStyle>
          <a:p>
            <a:r>
              <a:t>xx%</a:t>
            </a:r>
          </a:p>
        </p:txBody>
      </p:sp>
      <p:sp>
        <p:nvSpPr>
          <p:cNvPr id="859" name="Google Shape;859;p31"/>
          <p:cNvSpPr txBox="1"/>
          <p:nvPr>
            <p:ph idx="4" type="subTitle"/>
          </p:nvPr>
        </p:nvSpPr>
        <p:spPr>
          <a:xfrm>
            <a:off x="4572038" y="4042776"/>
            <a:ext cx="3813900" cy="30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9pPr>
          </a:lstStyle>
          <a:p/>
        </p:txBody>
      </p:sp>
      <p:sp>
        <p:nvSpPr>
          <p:cNvPr id="860" name="Google Shape;860;p31"/>
          <p:cNvSpPr txBox="1"/>
          <p:nvPr>
            <p:ph idx="5" type="subTitle"/>
          </p:nvPr>
        </p:nvSpPr>
        <p:spPr>
          <a:xfrm>
            <a:off x="4572038" y="2843000"/>
            <a:ext cx="3813900" cy="30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9pPr>
          </a:lstStyle>
          <a:p/>
        </p:txBody>
      </p:sp>
      <p:sp>
        <p:nvSpPr>
          <p:cNvPr id="861" name="Google Shape;861;p31"/>
          <p:cNvSpPr txBox="1"/>
          <p:nvPr>
            <p:ph idx="6" type="title"/>
          </p:nvPr>
        </p:nvSpPr>
        <p:spPr>
          <a:xfrm>
            <a:off x="745854" y="213861"/>
            <a:ext cx="1296600" cy="25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 sz="1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62" name="Google Shape;862;p31"/>
          <p:cNvSpPr/>
          <p:nvPr/>
        </p:nvSpPr>
        <p:spPr>
          <a:xfrm>
            <a:off x="2054600" y="260750"/>
            <a:ext cx="5034900" cy="165900"/>
          </a:xfrm>
          <a:prstGeom prst="rightArrow">
            <a:avLst>
              <a:gd fmla="val 0" name="adj1"/>
              <a:gd fmla="val 88819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3" name="Google Shape;863;p31"/>
          <p:cNvSpPr txBox="1"/>
          <p:nvPr>
            <p:ph idx="12" type="sldNum"/>
          </p:nvPr>
        </p:nvSpPr>
        <p:spPr>
          <a:xfrm>
            <a:off x="7848600" y="213861"/>
            <a:ext cx="548700" cy="25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1pPr>
            <a:lvl2pPr lvl="1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2pPr>
            <a:lvl3pPr lvl="2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3pPr>
            <a:lvl4pPr lvl="3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4pPr>
            <a:lvl5pPr lvl="4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5pPr>
            <a:lvl6pPr lvl="5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6pPr>
            <a:lvl7pPr lvl="6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7pPr>
            <a:lvl8pPr lvl="7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8pPr>
            <a:lvl9pPr lvl="8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64" name="Google Shape;864;p31"/>
          <p:cNvGrpSpPr/>
          <p:nvPr/>
        </p:nvGrpSpPr>
        <p:grpSpPr>
          <a:xfrm flipH="1" rot="-5400000">
            <a:off x="8353758" y="2469592"/>
            <a:ext cx="809082" cy="204314"/>
            <a:chOff x="1435000" y="4229925"/>
            <a:chExt cx="1004946" cy="253775"/>
          </a:xfrm>
        </p:grpSpPr>
        <p:sp>
          <p:nvSpPr>
            <p:cNvPr id="865" name="Google Shape;865;p31"/>
            <p:cNvSpPr/>
            <p:nvPr/>
          </p:nvSpPr>
          <p:spPr>
            <a:xfrm>
              <a:off x="162068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31"/>
            <p:cNvSpPr/>
            <p:nvPr/>
          </p:nvSpPr>
          <p:spPr>
            <a:xfrm>
              <a:off x="180637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31"/>
            <p:cNvSpPr/>
            <p:nvPr/>
          </p:nvSpPr>
          <p:spPr>
            <a:xfrm>
              <a:off x="1992068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31"/>
            <p:cNvSpPr/>
            <p:nvPr/>
          </p:nvSpPr>
          <p:spPr>
            <a:xfrm>
              <a:off x="2177757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31"/>
            <p:cNvSpPr/>
            <p:nvPr/>
          </p:nvSpPr>
          <p:spPr>
            <a:xfrm>
              <a:off x="2363446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31"/>
            <p:cNvSpPr/>
            <p:nvPr/>
          </p:nvSpPr>
          <p:spPr>
            <a:xfrm>
              <a:off x="1435000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31"/>
            <p:cNvSpPr/>
            <p:nvPr/>
          </p:nvSpPr>
          <p:spPr>
            <a:xfrm>
              <a:off x="162068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31"/>
            <p:cNvSpPr/>
            <p:nvPr/>
          </p:nvSpPr>
          <p:spPr>
            <a:xfrm>
              <a:off x="180637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31"/>
            <p:cNvSpPr/>
            <p:nvPr/>
          </p:nvSpPr>
          <p:spPr>
            <a:xfrm>
              <a:off x="1992068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31"/>
            <p:cNvSpPr/>
            <p:nvPr/>
          </p:nvSpPr>
          <p:spPr>
            <a:xfrm>
              <a:off x="2177757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 ">
  <p:cSld name="CUSTOM_4_1_1"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32"/>
          <p:cNvSpPr txBox="1"/>
          <p:nvPr>
            <p:ph idx="1" type="subTitle"/>
          </p:nvPr>
        </p:nvSpPr>
        <p:spPr>
          <a:xfrm>
            <a:off x="758100" y="1641327"/>
            <a:ext cx="3562500" cy="58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>
                <a:latin typeface="Shrikhand"/>
                <a:ea typeface="Shrikhand"/>
                <a:cs typeface="Shrikhand"/>
                <a:sym typeface="Shrikhan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7" name="Google Shape;877;p32"/>
          <p:cNvSpPr txBox="1"/>
          <p:nvPr>
            <p:ph type="title"/>
          </p:nvPr>
        </p:nvSpPr>
        <p:spPr>
          <a:xfrm>
            <a:off x="758100" y="849475"/>
            <a:ext cx="3562500" cy="58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Font typeface="Shrikhand"/>
              <a:buNone/>
              <a:defRPr sz="4800">
                <a:latin typeface="Shrikhand"/>
                <a:ea typeface="Shrikhand"/>
                <a:cs typeface="Shrikhand"/>
                <a:sym typeface="Shrik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78" name="Google Shape;878;p32"/>
          <p:cNvSpPr txBox="1"/>
          <p:nvPr>
            <p:ph idx="2" type="subTitle"/>
          </p:nvPr>
        </p:nvSpPr>
        <p:spPr>
          <a:xfrm>
            <a:off x="1186025" y="2988327"/>
            <a:ext cx="2706900" cy="74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9" name="Google Shape;879;p32"/>
          <p:cNvSpPr txBox="1"/>
          <p:nvPr/>
        </p:nvSpPr>
        <p:spPr>
          <a:xfrm>
            <a:off x="758100" y="3965730"/>
            <a:ext cx="35625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CREDITS: This presentation template was created by </a:t>
            </a:r>
            <a:r>
              <a:rPr b="1" lang="en" sz="1000">
                <a:solidFill>
                  <a:schemeClr val="lt1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, including icons by </a:t>
            </a:r>
            <a:r>
              <a:rPr b="1" lang="en" sz="1000">
                <a:solidFill>
                  <a:schemeClr val="lt1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, and infographics &amp; images by </a:t>
            </a:r>
            <a:r>
              <a:rPr b="1" lang="en" sz="1000">
                <a:solidFill>
                  <a:schemeClr val="lt1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. </a:t>
            </a:r>
            <a:endParaRPr sz="1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80" name="Google Shape;880;p32"/>
          <p:cNvSpPr txBox="1"/>
          <p:nvPr>
            <p:ph idx="3" type="title"/>
          </p:nvPr>
        </p:nvSpPr>
        <p:spPr>
          <a:xfrm>
            <a:off x="745854" y="213861"/>
            <a:ext cx="1296600" cy="25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 sz="1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81" name="Google Shape;881;p32"/>
          <p:cNvSpPr/>
          <p:nvPr/>
        </p:nvSpPr>
        <p:spPr>
          <a:xfrm>
            <a:off x="2054600" y="260750"/>
            <a:ext cx="5034900" cy="165900"/>
          </a:xfrm>
          <a:prstGeom prst="rightArrow">
            <a:avLst>
              <a:gd fmla="val 0" name="adj1"/>
              <a:gd fmla="val 88819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2" name="Google Shape;882;p32"/>
          <p:cNvSpPr txBox="1"/>
          <p:nvPr>
            <p:ph idx="12" type="sldNum"/>
          </p:nvPr>
        </p:nvSpPr>
        <p:spPr>
          <a:xfrm>
            <a:off x="7848600" y="213861"/>
            <a:ext cx="548700" cy="25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1pPr>
            <a:lvl2pPr lvl="1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2pPr>
            <a:lvl3pPr lvl="2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3pPr>
            <a:lvl4pPr lvl="3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4pPr>
            <a:lvl5pPr lvl="4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5pPr>
            <a:lvl6pPr lvl="5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6pPr>
            <a:lvl7pPr lvl="6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7pPr>
            <a:lvl8pPr lvl="7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8pPr>
            <a:lvl9pPr lvl="8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83" name="Google Shape;883;p32"/>
          <p:cNvGrpSpPr/>
          <p:nvPr/>
        </p:nvGrpSpPr>
        <p:grpSpPr>
          <a:xfrm rot="-5400000">
            <a:off x="107033" y="2218967"/>
            <a:ext cx="809082" cy="204314"/>
            <a:chOff x="1435000" y="4229925"/>
            <a:chExt cx="1004946" cy="253775"/>
          </a:xfrm>
        </p:grpSpPr>
        <p:sp>
          <p:nvSpPr>
            <p:cNvPr id="884" name="Google Shape;884;p32"/>
            <p:cNvSpPr/>
            <p:nvPr/>
          </p:nvSpPr>
          <p:spPr>
            <a:xfrm>
              <a:off x="162068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32"/>
            <p:cNvSpPr/>
            <p:nvPr/>
          </p:nvSpPr>
          <p:spPr>
            <a:xfrm>
              <a:off x="180637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32"/>
            <p:cNvSpPr/>
            <p:nvPr/>
          </p:nvSpPr>
          <p:spPr>
            <a:xfrm>
              <a:off x="1992068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32"/>
            <p:cNvSpPr/>
            <p:nvPr/>
          </p:nvSpPr>
          <p:spPr>
            <a:xfrm>
              <a:off x="2177757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32"/>
            <p:cNvSpPr/>
            <p:nvPr/>
          </p:nvSpPr>
          <p:spPr>
            <a:xfrm>
              <a:off x="2363446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32"/>
            <p:cNvSpPr/>
            <p:nvPr/>
          </p:nvSpPr>
          <p:spPr>
            <a:xfrm>
              <a:off x="1435000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32"/>
            <p:cNvSpPr/>
            <p:nvPr/>
          </p:nvSpPr>
          <p:spPr>
            <a:xfrm>
              <a:off x="162068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32"/>
            <p:cNvSpPr/>
            <p:nvPr/>
          </p:nvSpPr>
          <p:spPr>
            <a:xfrm>
              <a:off x="180637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32"/>
            <p:cNvSpPr/>
            <p:nvPr/>
          </p:nvSpPr>
          <p:spPr>
            <a:xfrm>
              <a:off x="1992068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32"/>
            <p:cNvSpPr/>
            <p:nvPr/>
          </p:nvSpPr>
          <p:spPr>
            <a:xfrm>
              <a:off x="2177757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8"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5" name="Google Shape;895;p33"/>
          <p:cNvGrpSpPr/>
          <p:nvPr/>
        </p:nvGrpSpPr>
        <p:grpSpPr>
          <a:xfrm rot="5400000">
            <a:off x="23208" y="2842932"/>
            <a:ext cx="809082" cy="204314"/>
            <a:chOff x="1435000" y="4229925"/>
            <a:chExt cx="1004946" cy="253775"/>
          </a:xfrm>
        </p:grpSpPr>
        <p:sp>
          <p:nvSpPr>
            <p:cNvPr id="896" name="Google Shape;896;p33"/>
            <p:cNvSpPr/>
            <p:nvPr/>
          </p:nvSpPr>
          <p:spPr>
            <a:xfrm>
              <a:off x="162068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33"/>
            <p:cNvSpPr/>
            <p:nvPr/>
          </p:nvSpPr>
          <p:spPr>
            <a:xfrm>
              <a:off x="180637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33"/>
            <p:cNvSpPr/>
            <p:nvPr/>
          </p:nvSpPr>
          <p:spPr>
            <a:xfrm>
              <a:off x="1992068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33"/>
            <p:cNvSpPr/>
            <p:nvPr/>
          </p:nvSpPr>
          <p:spPr>
            <a:xfrm>
              <a:off x="2177757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33"/>
            <p:cNvSpPr/>
            <p:nvPr/>
          </p:nvSpPr>
          <p:spPr>
            <a:xfrm>
              <a:off x="2363446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33"/>
            <p:cNvSpPr/>
            <p:nvPr/>
          </p:nvSpPr>
          <p:spPr>
            <a:xfrm>
              <a:off x="1435000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33"/>
            <p:cNvSpPr/>
            <p:nvPr/>
          </p:nvSpPr>
          <p:spPr>
            <a:xfrm>
              <a:off x="162068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33"/>
            <p:cNvSpPr/>
            <p:nvPr/>
          </p:nvSpPr>
          <p:spPr>
            <a:xfrm>
              <a:off x="180637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33"/>
            <p:cNvSpPr/>
            <p:nvPr/>
          </p:nvSpPr>
          <p:spPr>
            <a:xfrm>
              <a:off x="1992068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33"/>
            <p:cNvSpPr/>
            <p:nvPr/>
          </p:nvSpPr>
          <p:spPr>
            <a:xfrm>
              <a:off x="2177757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6" name="Google Shape;906;p33"/>
          <p:cNvGrpSpPr/>
          <p:nvPr/>
        </p:nvGrpSpPr>
        <p:grpSpPr>
          <a:xfrm rot="5400000">
            <a:off x="8353758" y="986192"/>
            <a:ext cx="809082" cy="204314"/>
            <a:chOff x="1435000" y="4229925"/>
            <a:chExt cx="1004946" cy="253775"/>
          </a:xfrm>
        </p:grpSpPr>
        <p:sp>
          <p:nvSpPr>
            <p:cNvPr id="907" name="Google Shape;907;p33"/>
            <p:cNvSpPr/>
            <p:nvPr/>
          </p:nvSpPr>
          <p:spPr>
            <a:xfrm>
              <a:off x="162068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33"/>
            <p:cNvSpPr/>
            <p:nvPr/>
          </p:nvSpPr>
          <p:spPr>
            <a:xfrm>
              <a:off x="180637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33"/>
            <p:cNvSpPr/>
            <p:nvPr/>
          </p:nvSpPr>
          <p:spPr>
            <a:xfrm>
              <a:off x="1992068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33"/>
            <p:cNvSpPr/>
            <p:nvPr/>
          </p:nvSpPr>
          <p:spPr>
            <a:xfrm>
              <a:off x="2177757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33"/>
            <p:cNvSpPr/>
            <p:nvPr/>
          </p:nvSpPr>
          <p:spPr>
            <a:xfrm>
              <a:off x="2363446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33"/>
            <p:cNvSpPr/>
            <p:nvPr/>
          </p:nvSpPr>
          <p:spPr>
            <a:xfrm>
              <a:off x="1435000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33"/>
            <p:cNvSpPr/>
            <p:nvPr/>
          </p:nvSpPr>
          <p:spPr>
            <a:xfrm>
              <a:off x="162068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33"/>
            <p:cNvSpPr/>
            <p:nvPr/>
          </p:nvSpPr>
          <p:spPr>
            <a:xfrm>
              <a:off x="180637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33"/>
            <p:cNvSpPr/>
            <p:nvPr/>
          </p:nvSpPr>
          <p:spPr>
            <a:xfrm>
              <a:off x="1992068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33"/>
            <p:cNvSpPr/>
            <p:nvPr/>
          </p:nvSpPr>
          <p:spPr>
            <a:xfrm>
              <a:off x="2177757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7" name="Google Shape;917;p33"/>
          <p:cNvGrpSpPr/>
          <p:nvPr/>
        </p:nvGrpSpPr>
        <p:grpSpPr>
          <a:xfrm flipH="1" rot="-5400000">
            <a:off x="8353758" y="3969917"/>
            <a:ext cx="809082" cy="204314"/>
            <a:chOff x="1435000" y="4229925"/>
            <a:chExt cx="1004946" cy="253775"/>
          </a:xfrm>
        </p:grpSpPr>
        <p:sp>
          <p:nvSpPr>
            <p:cNvPr id="918" name="Google Shape;918;p33"/>
            <p:cNvSpPr/>
            <p:nvPr/>
          </p:nvSpPr>
          <p:spPr>
            <a:xfrm>
              <a:off x="162068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33"/>
            <p:cNvSpPr/>
            <p:nvPr/>
          </p:nvSpPr>
          <p:spPr>
            <a:xfrm>
              <a:off x="180637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33"/>
            <p:cNvSpPr/>
            <p:nvPr/>
          </p:nvSpPr>
          <p:spPr>
            <a:xfrm>
              <a:off x="1992068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33"/>
            <p:cNvSpPr/>
            <p:nvPr/>
          </p:nvSpPr>
          <p:spPr>
            <a:xfrm>
              <a:off x="2177757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33"/>
            <p:cNvSpPr/>
            <p:nvPr/>
          </p:nvSpPr>
          <p:spPr>
            <a:xfrm>
              <a:off x="2363446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33"/>
            <p:cNvSpPr/>
            <p:nvPr/>
          </p:nvSpPr>
          <p:spPr>
            <a:xfrm>
              <a:off x="1435000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33"/>
            <p:cNvSpPr/>
            <p:nvPr/>
          </p:nvSpPr>
          <p:spPr>
            <a:xfrm>
              <a:off x="162068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33"/>
            <p:cNvSpPr/>
            <p:nvPr/>
          </p:nvSpPr>
          <p:spPr>
            <a:xfrm>
              <a:off x="180637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33"/>
            <p:cNvSpPr/>
            <p:nvPr/>
          </p:nvSpPr>
          <p:spPr>
            <a:xfrm>
              <a:off x="1992068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33"/>
            <p:cNvSpPr/>
            <p:nvPr/>
          </p:nvSpPr>
          <p:spPr>
            <a:xfrm>
              <a:off x="2177757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8" name="Google Shape;928;p33"/>
          <p:cNvSpPr txBox="1"/>
          <p:nvPr>
            <p:ph type="title"/>
          </p:nvPr>
        </p:nvSpPr>
        <p:spPr>
          <a:xfrm>
            <a:off x="745854" y="213861"/>
            <a:ext cx="1296600" cy="25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929" name="Google Shape;929;p33"/>
          <p:cNvSpPr/>
          <p:nvPr/>
        </p:nvSpPr>
        <p:spPr>
          <a:xfrm>
            <a:off x="2054600" y="260750"/>
            <a:ext cx="5034900" cy="165900"/>
          </a:xfrm>
          <a:prstGeom prst="rightArrow">
            <a:avLst>
              <a:gd fmla="val 0" name="adj1"/>
              <a:gd fmla="val 88819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0" name="Google Shape;930;p33"/>
          <p:cNvSpPr txBox="1"/>
          <p:nvPr>
            <p:ph idx="12" type="sldNum"/>
          </p:nvPr>
        </p:nvSpPr>
        <p:spPr>
          <a:xfrm>
            <a:off x="7848600" y="213861"/>
            <a:ext cx="548700" cy="25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1pPr>
            <a:lvl2pPr lvl="1" rtl="0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2pPr>
            <a:lvl3pPr lvl="2" rtl="0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3pPr>
            <a:lvl4pPr lvl="3" rtl="0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4pPr>
            <a:lvl5pPr lvl="4" rtl="0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5pPr>
            <a:lvl6pPr lvl="5" rtl="0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6pPr>
            <a:lvl7pPr lvl="6" rtl="0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7pPr>
            <a:lvl8pPr lvl="7" rtl="0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8pPr>
            <a:lvl9pPr lvl="8" rtl="0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8_1"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34"/>
          <p:cNvSpPr txBox="1"/>
          <p:nvPr>
            <p:ph type="title"/>
          </p:nvPr>
        </p:nvSpPr>
        <p:spPr>
          <a:xfrm>
            <a:off x="745854" y="213861"/>
            <a:ext cx="1296600" cy="25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933" name="Google Shape;933;p34"/>
          <p:cNvSpPr/>
          <p:nvPr/>
        </p:nvSpPr>
        <p:spPr>
          <a:xfrm>
            <a:off x="2054600" y="260750"/>
            <a:ext cx="5034900" cy="165900"/>
          </a:xfrm>
          <a:prstGeom prst="rightArrow">
            <a:avLst>
              <a:gd fmla="val 0" name="adj1"/>
              <a:gd fmla="val 88819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4" name="Google Shape;934;p34"/>
          <p:cNvSpPr txBox="1"/>
          <p:nvPr>
            <p:ph idx="12" type="sldNum"/>
          </p:nvPr>
        </p:nvSpPr>
        <p:spPr>
          <a:xfrm>
            <a:off x="7848600" y="213861"/>
            <a:ext cx="548700" cy="25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1pPr>
            <a:lvl2pPr lvl="1" rtl="0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2pPr>
            <a:lvl3pPr lvl="2" rtl="0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3pPr>
            <a:lvl4pPr lvl="3" rtl="0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4pPr>
            <a:lvl5pPr lvl="4" rtl="0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5pPr>
            <a:lvl6pPr lvl="5" rtl="0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6pPr>
            <a:lvl7pPr lvl="6" rtl="0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7pPr>
            <a:lvl8pPr lvl="7" rtl="0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8pPr>
            <a:lvl9pPr lvl="8" rtl="0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935" name="Google Shape;935;p34"/>
          <p:cNvGrpSpPr/>
          <p:nvPr/>
        </p:nvGrpSpPr>
        <p:grpSpPr>
          <a:xfrm flipH="1" rot="-5400000">
            <a:off x="23208" y="2012392"/>
            <a:ext cx="809082" cy="204314"/>
            <a:chOff x="1435000" y="4229925"/>
            <a:chExt cx="1004946" cy="253775"/>
          </a:xfrm>
        </p:grpSpPr>
        <p:sp>
          <p:nvSpPr>
            <p:cNvPr id="936" name="Google Shape;936;p34"/>
            <p:cNvSpPr/>
            <p:nvPr/>
          </p:nvSpPr>
          <p:spPr>
            <a:xfrm>
              <a:off x="162068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34"/>
            <p:cNvSpPr/>
            <p:nvPr/>
          </p:nvSpPr>
          <p:spPr>
            <a:xfrm>
              <a:off x="180637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34"/>
            <p:cNvSpPr/>
            <p:nvPr/>
          </p:nvSpPr>
          <p:spPr>
            <a:xfrm>
              <a:off x="1992068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34"/>
            <p:cNvSpPr/>
            <p:nvPr/>
          </p:nvSpPr>
          <p:spPr>
            <a:xfrm>
              <a:off x="2177757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34"/>
            <p:cNvSpPr/>
            <p:nvPr/>
          </p:nvSpPr>
          <p:spPr>
            <a:xfrm>
              <a:off x="2363446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1435000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162068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180637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34"/>
            <p:cNvSpPr/>
            <p:nvPr/>
          </p:nvSpPr>
          <p:spPr>
            <a:xfrm>
              <a:off x="1992068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34"/>
            <p:cNvSpPr/>
            <p:nvPr/>
          </p:nvSpPr>
          <p:spPr>
            <a:xfrm>
              <a:off x="2177757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6" name="Google Shape;946;p34"/>
          <p:cNvGrpSpPr/>
          <p:nvPr/>
        </p:nvGrpSpPr>
        <p:grpSpPr>
          <a:xfrm rot="5400000">
            <a:off x="8336008" y="2618017"/>
            <a:ext cx="809082" cy="204314"/>
            <a:chOff x="1435000" y="4229925"/>
            <a:chExt cx="1004946" cy="253775"/>
          </a:xfrm>
        </p:grpSpPr>
        <p:sp>
          <p:nvSpPr>
            <p:cNvPr id="947" name="Google Shape;947;p34"/>
            <p:cNvSpPr/>
            <p:nvPr/>
          </p:nvSpPr>
          <p:spPr>
            <a:xfrm>
              <a:off x="162068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34"/>
            <p:cNvSpPr/>
            <p:nvPr/>
          </p:nvSpPr>
          <p:spPr>
            <a:xfrm>
              <a:off x="180637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34"/>
            <p:cNvSpPr/>
            <p:nvPr/>
          </p:nvSpPr>
          <p:spPr>
            <a:xfrm>
              <a:off x="1992068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34"/>
            <p:cNvSpPr/>
            <p:nvPr/>
          </p:nvSpPr>
          <p:spPr>
            <a:xfrm>
              <a:off x="2177757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34"/>
            <p:cNvSpPr/>
            <p:nvPr/>
          </p:nvSpPr>
          <p:spPr>
            <a:xfrm>
              <a:off x="2363446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1435000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34"/>
            <p:cNvSpPr/>
            <p:nvPr/>
          </p:nvSpPr>
          <p:spPr>
            <a:xfrm>
              <a:off x="162068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34"/>
            <p:cNvSpPr/>
            <p:nvPr/>
          </p:nvSpPr>
          <p:spPr>
            <a:xfrm>
              <a:off x="180637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1992068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2177757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7" name="Google Shape;957;p34"/>
          <p:cNvGrpSpPr/>
          <p:nvPr/>
        </p:nvGrpSpPr>
        <p:grpSpPr>
          <a:xfrm>
            <a:off x="3840533" y="4756542"/>
            <a:ext cx="809082" cy="204314"/>
            <a:chOff x="1435000" y="4229925"/>
            <a:chExt cx="1004946" cy="253775"/>
          </a:xfrm>
        </p:grpSpPr>
        <p:sp>
          <p:nvSpPr>
            <p:cNvPr id="958" name="Google Shape;958;p34"/>
            <p:cNvSpPr/>
            <p:nvPr/>
          </p:nvSpPr>
          <p:spPr>
            <a:xfrm>
              <a:off x="162068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180637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1992068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2177757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2363446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1435000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162068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180637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1992068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2177757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8" name="Google Shape;968;p34"/>
          <p:cNvGrpSpPr/>
          <p:nvPr/>
        </p:nvGrpSpPr>
        <p:grpSpPr>
          <a:xfrm flipH="1" rot="-5400000">
            <a:off x="23208" y="3817567"/>
            <a:ext cx="809082" cy="204314"/>
            <a:chOff x="1435000" y="4229925"/>
            <a:chExt cx="1004946" cy="253775"/>
          </a:xfrm>
        </p:grpSpPr>
        <p:sp>
          <p:nvSpPr>
            <p:cNvPr id="969" name="Google Shape;969;p34"/>
            <p:cNvSpPr/>
            <p:nvPr/>
          </p:nvSpPr>
          <p:spPr>
            <a:xfrm>
              <a:off x="162068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34"/>
            <p:cNvSpPr/>
            <p:nvPr/>
          </p:nvSpPr>
          <p:spPr>
            <a:xfrm>
              <a:off x="180637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1992068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2177757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34"/>
            <p:cNvSpPr/>
            <p:nvPr/>
          </p:nvSpPr>
          <p:spPr>
            <a:xfrm>
              <a:off x="2363446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34"/>
            <p:cNvSpPr/>
            <p:nvPr/>
          </p:nvSpPr>
          <p:spPr>
            <a:xfrm>
              <a:off x="1435000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162068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34"/>
            <p:cNvSpPr/>
            <p:nvPr/>
          </p:nvSpPr>
          <p:spPr>
            <a:xfrm>
              <a:off x="180637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34"/>
            <p:cNvSpPr/>
            <p:nvPr/>
          </p:nvSpPr>
          <p:spPr>
            <a:xfrm>
              <a:off x="1992068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2177757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/>
          <p:nvPr>
            <p:ph idx="1" type="body"/>
          </p:nvPr>
        </p:nvSpPr>
        <p:spPr>
          <a:xfrm>
            <a:off x="745850" y="3949079"/>
            <a:ext cx="35658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832400" y="3949079"/>
            <a:ext cx="35658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3" name="Google Shape;63;p5"/>
          <p:cNvSpPr txBox="1"/>
          <p:nvPr>
            <p:ph type="title"/>
          </p:nvPr>
        </p:nvSpPr>
        <p:spPr>
          <a:xfrm>
            <a:off x="758100" y="552150"/>
            <a:ext cx="7627800" cy="4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Shrikhand"/>
                <a:ea typeface="Shrikhand"/>
                <a:cs typeface="Shrikhand"/>
                <a:sym typeface="Shrik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" name="Google Shape;64;p5"/>
          <p:cNvSpPr txBox="1"/>
          <p:nvPr>
            <p:ph idx="3" type="title"/>
          </p:nvPr>
        </p:nvSpPr>
        <p:spPr>
          <a:xfrm>
            <a:off x="745854" y="213861"/>
            <a:ext cx="1296600" cy="25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 sz="1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65" name="Google Shape;65;p5"/>
          <p:cNvSpPr/>
          <p:nvPr/>
        </p:nvSpPr>
        <p:spPr>
          <a:xfrm>
            <a:off x="2054600" y="260750"/>
            <a:ext cx="5034900" cy="165900"/>
          </a:xfrm>
          <a:prstGeom prst="rightArrow">
            <a:avLst>
              <a:gd fmla="val 0" name="adj1"/>
              <a:gd fmla="val 88819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5"/>
          <p:cNvSpPr txBox="1"/>
          <p:nvPr>
            <p:ph idx="12" type="sldNum"/>
          </p:nvPr>
        </p:nvSpPr>
        <p:spPr>
          <a:xfrm>
            <a:off x="7848600" y="213861"/>
            <a:ext cx="548700" cy="25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1pPr>
            <a:lvl2pPr lvl="1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2pPr>
            <a:lvl3pPr lvl="2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3pPr>
            <a:lvl4pPr lvl="3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4pPr>
            <a:lvl5pPr lvl="4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5pPr>
            <a:lvl6pPr lvl="5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6pPr>
            <a:lvl7pPr lvl="6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7pPr>
            <a:lvl8pPr lvl="7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8pPr>
            <a:lvl9pPr lvl="8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" name="Google Shape;67;p5"/>
          <p:cNvSpPr txBox="1"/>
          <p:nvPr>
            <p:ph idx="4" type="subTitle"/>
          </p:nvPr>
        </p:nvSpPr>
        <p:spPr>
          <a:xfrm>
            <a:off x="745850" y="3404229"/>
            <a:ext cx="3565800" cy="3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300">
                <a:latin typeface="Shrikhand"/>
                <a:ea typeface="Shrikhand"/>
                <a:cs typeface="Shrikhand"/>
                <a:sym typeface="Shrikhan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8" name="Google Shape;68;p5"/>
          <p:cNvSpPr txBox="1"/>
          <p:nvPr>
            <p:ph idx="5" type="subTitle"/>
          </p:nvPr>
        </p:nvSpPr>
        <p:spPr>
          <a:xfrm>
            <a:off x="4832400" y="3404229"/>
            <a:ext cx="3565800" cy="3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300">
                <a:latin typeface="Shrikhand"/>
                <a:ea typeface="Shrikhand"/>
                <a:cs typeface="Shrikhand"/>
                <a:sym typeface="Shrikhan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grpSp>
        <p:nvGrpSpPr>
          <p:cNvPr id="69" name="Google Shape;69;p5"/>
          <p:cNvGrpSpPr/>
          <p:nvPr/>
        </p:nvGrpSpPr>
        <p:grpSpPr>
          <a:xfrm flipH="1" rot="-5400000">
            <a:off x="8347358" y="3745892"/>
            <a:ext cx="809082" cy="204314"/>
            <a:chOff x="1435000" y="4229925"/>
            <a:chExt cx="1004946" cy="253775"/>
          </a:xfrm>
        </p:grpSpPr>
        <p:sp>
          <p:nvSpPr>
            <p:cNvPr id="70" name="Google Shape;70;p5"/>
            <p:cNvSpPr/>
            <p:nvPr/>
          </p:nvSpPr>
          <p:spPr>
            <a:xfrm>
              <a:off x="162068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180637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1992068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2177757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2363446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1435000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162068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180637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1992068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2177757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"/>
          <p:cNvSpPr txBox="1"/>
          <p:nvPr>
            <p:ph type="title"/>
          </p:nvPr>
        </p:nvSpPr>
        <p:spPr>
          <a:xfrm>
            <a:off x="758100" y="552150"/>
            <a:ext cx="7627800" cy="4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Shrikhand"/>
                <a:ea typeface="Shrikhand"/>
                <a:cs typeface="Shrikhand"/>
                <a:sym typeface="Shrik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2" name="Google Shape;82;p6"/>
          <p:cNvSpPr txBox="1"/>
          <p:nvPr>
            <p:ph idx="2" type="title"/>
          </p:nvPr>
        </p:nvSpPr>
        <p:spPr>
          <a:xfrm>
            <a:off x="745854" y="213861"/>
            <a:ext cx="1296600" cy="25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 sz="1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3" name="Google Shape;83;p6"/>
          <p:cNvSpPr/>
          <p:nvPr/>
        </p:nvSpPr>
        <p:spPr>
          <a:xfrm>
            <a:off x="2054600" y="260750"/>
            <a:ext cx="5034900" cy="165900"/>
          </a:xfrm>
          <a:prstGeom prst="rightArrow">
            <a:avLst>
              <a:gd fmla="val 0" name="adj1"/>
              <a:gd fmla="val 88819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6"/>
          <p:cNvSpPr txBox="1"/>
          <p:nvPr>
            <p:ph idx="12" type="sldNum"/>
          </p:nvPr>
        </p:nvSpPr>
        <p:spPr>
          <a:xfrm>
            <a:off x="7848600" y="213861"/>
            <a:ext cx="548700" cy="25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1pPr>
            <a:lvl2pPr lvl="1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2pPr>
            <a:lvl3pPr lvl="2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3pPr>
            <a:lvl4pPr lvl="3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4pPr>
            <a:lvl5pPr lvl="4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5pPr>
            <a:lvl6pPr lvl="5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6pPr>
            <a:lvl7pPr lvl="6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7pPr>
            <a:lvl8pPr lvl="7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8pPr>
            <a:lvl9pPr lvl="8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5" name="Google Shape;85;p6"/>
          <p:cNvGrpSpPr/>
          <p:nvPr/>
        </p:nvGrpSpPr>
        <p:grpSpPr>
          <a:xfrm rot="5400000">
            <a:off x="23208" y="4180867"/>
            <a:ext cx="809082" cy="204314"/>
            <a:chOff x="1435000" y="4229925"/>
            <a:chExt cx="1004946" cy="253775"/>
          </a:xfrm>
        </p:grpSpPr>
        <p:sp>
          <p:nvSpPr>
            <p:cNvPr id="86" name="Google Shape;86;p6"/>
            <p:cNvSpPr/>
            <p:nvPr/>
          </p:nvSpPr>
          <p:spPr>
            <a:xfrm>
              <a:off x="162068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6"/>
            <p:cNvSpPr/>
            <p:nvPr/>
          </p:nvSpPr>
          <p:spPr>
            <a:xfrm>
              <a:off x="180637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6"/>
            <p:cNvSpPr/>
            <p:nvPr/>
          </p:nvSpPr>
          <p:spPr>
            <a:xfrm>
              <a:off x="1992068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6"/>
            <p:cNvSpPr/>
            <p:nvPr/>
          </p:nvSpPr>
          <p:spPr>
            <a:xfrm>
              <a:off x="2177757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6"/>
            <p:cNvSpPr/>
            <p:nvPr/>
          </p:nvSpPr>
          <p:spPr>
            <a:xfrm>
              <a:off x="2363446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1435000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162068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6"/>
            <p:cNvSpPr/>
            <p:nvPr/>
          </p:nvSpPr>
          <p:spPr>
            <a:xfrm>
              <a:off x="180637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1992068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2177757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" name="Google Shape;96;p6"/>
          <p:cNvGrpSpPr/>
          <p:nvPr/>
        </p:nvGrpSpPr>
        <p:grpSpPr>
          <a:xfrm rot="5400000">
            <a:off x="8347358" y="926492"/>
            <a:ext cx="809082" cy="204314"/>
            <a:chOff x="1435000" y="4229925"/>
            <a:chExt cx="1004946" cy="253775"/>
          </a:xfrm>
        </p:grpSpPr>
        <p:sp>
          <p:nvSpPr>
            <p:cNvPr id="97" name="Google Shape;97;p6"/>
            <p:cNvSpPr/>
            <p:nvPr/>
          </p:nvSpPr>
          <p:spPr>
            <a:xfrm>
              <a:off x="162068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180637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1992068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2177757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6"/>
            <p:cNvSpPr/>
            <p:nvPr/>
          </p:nvSpPr>
          <p:spPr>
            <a:xfrm>
              <a:off x="2363446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>
              <a:off x="1435000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6"/>
            <p:cNvSpPr/>
            <p:nvPr/>
          </p:nvSpPr>
          <p:spPr>
            <a:xfrm>
              <a:off x="162068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6"/>
            <p:cNvSpPr/>
            <p:nvPr/>
          </p:nvSpPr>
          <p:spPr>
            <a:xfrm>
              <a:off x="180637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1992068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6"/>
            <p:cNvSpPr/>
            <p:nvPr/>
          </p:nvSpPr>
          <p:spPr>
            <a:xfrm>
              <a:off x="2177757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"/>
          <p:cNvSpPr txBox="1"/>
          <p:nvPr>
            <p:ph idx="1" type="body"/>
          </p:nvPr>
        </p:nvSpPr>
        <p:spPr>
          <a:xfrm>
            <a:off x="745850" y="2232607"/>
            <a:ext cx="3813900" cy="211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9" name="Google Shape;109;p7"/>
          <p:cNvSpPr txBox="1"/>
          <p:nvPr>
            <p:ph type="title"/>
          </p:nvPr>
        </p:nvSpPr>
        <p:spPr>
          <a:xfrm>
            <a:off x="745850" y="1179388"/>
            <a:ext cx="3813900" cy="7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500">
                <a:latin typeface="Shrikhand"/>
                <a:ea typeface="Shrikhand"/>
                <a:cs typeface="Shrikhand"/>
                <a:sym typeface="Shrikhan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10" name="Google Shape;110;p7"/>
          <p:cNvSpPr txBox="1"/>
          <p:nvPr>
            <p:ph idx="2" type="title"/>
          </p:nvPr>
        </p:nvSpPr>
        <p:spPr>
          <a:xfrm>
            <a:off x="745854" y="213861"/>
            <a:ext cx="1296600" cy="25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 sz="1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11" name="Google Shape;111;p7"/>
          <p:cNvSpPr/>
          <p:nvPr/>
        </p:nvSpPr>
        <p:spPr>
          <a:xfrm>
            <a:off x="2054600" y="260750"/>
            <a:ext cx="5034900" cy="165900"/>
          </a:xfrm>
          <a:prstGeom prst="rightArrow">
            <a:avLst>
              <a:gd fmla="val 0" name="adj1"/>
              <a:gd fmla="val 88819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7"/>
          <p:cNvSpPr txBox="1"/>
          <p:nvPr>
            <p:ph idx="12" type="sldNum"/>
          </p:nvPr>
        </p:nvSpPr>
        <p:spPr>
          <a:xfrm>
            <a:off x="7848600" y="213861"/>
            <a:ext cx="548700" cy="25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1pPr>
            <a:lvl2pPr lvl="1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2pPr>
            <a:lvl3pPr lvl="2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3pPr>
            <a:lvl4pPr lvl="3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4pPr>
            <a:lvl5pPr lvl="4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5pPr>
            <a:lvl6pPr lvl="5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6pPr>
            <a:lvl7pPr lvl="6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7pPr>
            <a:lvl8pPr lvl="7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8pPr>
            <a:lvl9pPr lvl="8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3" name="Google Shape;113;p7"/>
          <p:cNvGrpSpPr/>
          <p:nvPr/>
        </p:nvGrpSpPr>
        <p:grpSpPr>
          <a:xfrm rot="5400000">
            <a:off x="23208" y="909717"/>
            <a:ext cx="809082" cy="204314"/>
            <a:chOff x="1435000" y="4229925"/>
            <a:chExt cx="1004946" cy="253775"/>
          </a:xfrm>
        </p:grpSpPr>
        <p:sp>
          <p:nvSpPr>
            <p:cNvPr id="114" name="Google Shape;114;p7"/>
            <p:cNvSpPr/>
            <p:nvPr/>
          </p:nvSpPr>
          <p:spPr>
            <a:xfrm>
              <a:off x="162068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180637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1992068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2177757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2363446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1435000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162068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180637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7"/>
            <p:cNvSpPr/>
            <p:nvPr/>
          </p:nvSpPr>
          <p:spPr>
            <a:xfrm>
              <a:off x="1992068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7"/>
            <p:cNvSpPr/>
            <p:nvPr/>
          </p:nvSpPr>
          <p:spPr>
            <a:xfrm>
              <a:off x="2177757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4" name="Google Shape;124;p7"/>
          <p:cNvGrpSpPr/>
          <p:nvPr/>
        </p:nvGrpSpPr>
        <p:grpSpPr>
          <a:xfrm flipH="1" rot="-5400000">
            <a:off x="23208" y="4126892"/>
            <a:ext cx="809082" cy="204314"/>
            <a:chOff x="1435000" y="4229925"/>
            <a:chExt cx="1004946" cy="253775"/>
          </a:xfrm>
        </p:grpSpPr>
        <p:sp>
          <p:nvSpPr>
            <p:cNvPr id="125" name="Google Shape;125;p7"/>
            <p:cNvSpPr/>
            <p:nvPr/>
          </p:nvSpPr>
          <p:spPr>
            <a:xfrm>
              <a:off x="162068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7"/>
            <p:cNvSpPr/>
            <p:nvPr/>
          </p:nvSpPr>
          <p:spPr>
            <a:xfrm>
              <a:off x="180637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7"/>
            <p:cNvSpPr/>
            <p:nvPr/>
          </p:nvSpPr>
          <p:spPr>
            <a:xfrm>
              <a:off x="1992068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7"/>
            <p:cNvSpPr/>
            <p:nvPr/>
          </p:nvSpPr>
          <p:spPr>
            <a:xfrm>
              <a:off x="2177757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2363446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7"/>
            <p:cNvSpPr/>
            <p:nvPr/>
          </p:nvSpPr>
          <p:spPr>
            <a:xfrm>
              <a:off x="1435000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7"/>
            <p:cNvSpPr/>
            <p:nvPr/>
          </p:nvSpPr>
          <p:spPr>
            <a:xfrm>
              <a:off x="162068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7"/>
            <p:cNvSpPr/>
            <p:nvPr/>
          </p:nvSpPr>
          <p:spPr>
            <a:xfrm>
              <a:off x="180637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1992068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2177757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 txBox="1"/>
          <p:nvPr>
            <p:ph type="title"/>
          </p:nvPr>
        </p:nvSpPr>
        <p:spPr>
          <a:xfrm>
            <a:off x="1388100" y="562800"/>
            <a:ext cx="6367800" cy="17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200">
                <a:latin typeface="Shrikhand"/>
                <a:ea typeface="Shrikhand"/>
                <a:cs typeface="Shrikhand"/>
                <a:sym typeface="Shrik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7" name="Google Shape;137;p8"/>
          <p:cNvSpPr txBox="1"/>
          <p:nvPr>
            <p:ph idx="2" type="title"/>
          </p:nvPr>
        </p:nvSpPr>
        <p:spPr>
          <a:xfrm>
            <a:off x="745854" y="213861"/>
            <a:ext cx="1296600" cy="25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 sz="1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38" name="Google Shape;138;p8"/>
          <p:cNvSpPr/>
          <p:nvPr/>
        </p:nvSpPr>
        <p:spPr>
          <a:xfrm>
            <a:off x="2054600" y="260750"/>
            <a:ext cx="5034900" cy="165900"/>
          </a:xfrm>
          <a:prstGeom prst="rightArrow">
            <a:avLst>
              <a:gd fmla="val 0" name="adj1"/>
              <a:gd fmla="val 88819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8"/>
          <p:cNvSpPr txBox="1"/>
          <p:nvPr>
            <p:ph idx="12" type="sldNum"/>
          </p:nvPr>
        </p:nvSpPr>
        <p:spPr>
          <a:xfrm>
            <a:off x="7848600" y="213861"/>
            <a:ext cx="548700" cy="25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1pPr>
            <a:lvl2pPr lvl="1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2pPr>
            <a:lvl3pPr lvl="2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3pPr>
            <a:lvl4pPr lvl="3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4pPr>
            <a:lvl5pPr lvl="4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5pPr>
            <a:lvl6pPr lvl="5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6pPr>
            <a:lvl7pPr lvl="6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7pPr>
            <a:lvl8pPr lvl="7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8pPr>
            <a:lvl9pPr lvl="8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0" name="Google Shape;140;p8"/>
          <p:cNvGrpSpPr/>
          <p:nvPr/>
        </p:nvGrpSpPr>
        <p:grpSpPr>
          <a:xfrm flipH="1" rot="-5400000">
            <a:off x="23208" y="1056667"/>
            <a:ext cx="809082" cy="204314"/>
            <a:chOff x="1435000" y="4229925"/>
            <a:chExt cx="1004946" cy="253775"/>
          </a:xfrm>
        </p:grpSpPr>
        <p:sp>
          <p:nvSpPr>
            <p:cNvPr id="141" name="Google Shape;141;p8"/>
            <p:cNvSpPr/>
            <p:nvPr/>
          </p:nvSpPr>
          <p:spPr>
            <a:xfrm>
              <a:off x="162068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180637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1992068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8"/>
            <p:cNvSpPr/>
            <p:nvPr/>
          </p:nvSpPr>
          <p:spPr>
            <a:xfrm>
              <a:off x="2177757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2363446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1435000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162068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180637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1992068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2177757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1" name="Google Shape;151;p8"/>
          <p:cNvGrpSpPr/>
          <p:nvPr/>
        </p:nvGrpSpPr>
        <p:grpSpPr>
          <a:xfrm flipH="1" rot="-5400000">
            <a:off x="8353758" y="1976792"/>
            <a:ext cx="809082" cy="204314"/>
            <a:chOff x="1435000" y="4229925"/>
            <a:chExt cx="1004946" cy="253775"/>
          </a:xfrm>
        </p:grpSpPr>
        <p:sp>
          <p:nvSpPr>
            <p:cNvPr id="152" name="Google Shape;152;p8"/>
            <p:cNvSpPr/>
            <p:nvPr/>
          </p:nvSpPr>
          <p:spPr>
            <a:xfrm>
              <a:off x="162068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180637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1992068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2177757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8"/>
            <p:cNvSpPr/>
            <p:nvPr/>
          </p:nvSpPr>
          <p:spPr>
            <a:xfrm>
              <a:off x="2363446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8"/>
            <p:cNvSpPr/>
            <p:nvPr/>
          </p:nvSpPr>
          <p:spPr>
            <a:xfrm>
              <a:off x="1435000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8"/>
            <p:cNvSpPr/>
            <p:nvPr/>
          </p:nvSpPr>
          <p:spPr>
            <a:xfrm>
              <a:off x="162068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8"/>
            <p:cNvSpPr/>
            <p:nvPr/>
          </p:nvSpPr>
          <p:spPr>
            <a:xfrm>
              <a:off x="180637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1992068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2177757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"/>
          <p:cNvSpPr txBox="1"/>
          <p:nvPr>
            <p:ph idx="1" type="body"/>
          </p:nvPr>
        </p:nvSpPr>
        <p:spPr>
          <a:xfrm>
            <a:off x="758100" y="3638325"/>
            <a:ext cx="7627800" cy="45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4" name="Google Shape;164;p9"/>
          <p:cNvSpPr txBox="1"/>
          <p:nvPr>
            <p:ph type="title"/>
          </p:nvPr>
        </p:nvSpPr>
        <p:spPr>
          <a:xfrm>
            <a:off x="745854" y="213861"/>
            <a:ext cx="1296600" cy="25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 sz="1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65" name="Google Shape;165;p9"/>
          <p:cNvSpPr/>
          <p:nvPr/>
        </p:nvSpPr>
        <p:spPr>
          <a:xfrm>
            <a:off x="2054600" y="260750"/>
            <a:ext cx="5034900" cy="165900"/>
          </a:xfrm>
          <a:prstGeom prst="rightArrow">
            <a:avLst>
              <a:gd fmla="val 0" name="adj1"/>
              <a:gd fmla="val 88819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9"/>
          <p:cNvSpPr txBox="1"/>
          <p:nvPr>
            <p:ph idx="12" type="sldNum"/>
          </p:nvPr>
        </p:nvSpPr>
        <p:spPr>
          <a:xfrm>
            <a:off x="7848600" y="213861"/>
            <a:ext cx="548700" cy="25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1pPr>
            <a:lvl2pPr lvl="1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2pPr>
            <a:lvl3pPr lvl="2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3pPr>
            <a:lvl4pPr lvl="3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4pPr>
            <a:lvl5pPr lvl="4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5pPr>
            <a:lvl6pPr lvl="5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6pPr>
            <a:lvl7pPr lvl="6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7pPr>
            <a:lvl8pPr lvl="7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8pPr>
            <a:lvl9pPr lvl="8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7" name="Google Shape;167;p9"/>
          <p:cNvSpPr txBox="1"/>
          <p:nvPr>
            <p:ph idx="2" type="title"/>
          </p:nvPr>
        </p:nvSpPr>
        <p:spPr>
          <a:xfrm>
            <a:off x="758100" y="552150"/>
            <a:ext cx="7627800" cy="4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Shrikhand"/>
                <a:ea typeface="Shrikhand"/>
                <a:cs typeface="Shrikhand"/>
                <a:sym typeface="Shrik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EEEEEE">
                  <a:alpha val="55686"/>
                </a:srgbClr>
              </a:gs>
              <a:gs pos="63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0"/>
          <p:cNvSpPr txBox="1"/>
          <p:nvPr>
            <p:ph idx="1" type="body"/>
          </p:nvPr>
        </p:nvSpPr>
        <p:spPr>
          <a:xfrm>
            <a:off x="4572000" y="3663100"/>
            <a:ext cx="3813600" cy="9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latin typeface="Shrikhand"/>
                <a:ea typeface="Shrikhand"/>
                <a:cs typeface="Shrikhand"/>
                <a:sym typeface="Shrikhand"/>
              </a:defRPr>
            </a:lvl1pPr>
          </a:lstStyle>
          <a:p/>
        </p:txBody>
      </p:sp>
      <p:sp>
        <p:nvSpPr>
          <p:cNvPr id="171" name="Google Shape;171;p10"/>
          <p:cNvSpPr txBox="1"/>
          <p:nvPr>
            <p:ph type="title"/>
          </p:nvPr>
        </p:nvSpPr>
        <p:spPr>
          <a:xfrm>
            <a:off x="745854" y="213861"/>
            <a:ext cx="1296600" cy="25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 sz="1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72" name="Google Shape;172;p10"/>
          <p:cNvSpPr/>
          <p:nvPr/>
        </p:nvSpPr>
        <p:spPr>
          <a:xfrm>
            <a:off x="2054600" y="260750"/>
            <a:ext cx="5034900" cy="165900"/>
          </a:xfrm>
          <a:prstGeom prst="rightArrow">
            <a:avLst>
              <a:gd fmla="val 0" name="adj1"/>
              <a:gd fmla="val 88819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0"/>
          <p:cNvSpPr txBox="1"/>
          <p:nvPr>
            <p:ph idx="12" type="sldNum"/>
          </p:nvPr>
        </p:nvSpPr>
        <p:spPr>
          <a:xfrm>
            <a:off x="7848600" y="213861"/>
            <a:ext cx="548700" cy="25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1pPr>
            <a:lvl2pPr lvl="1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2pPr>
            <a:lvl3pPr lvl="2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3pPr>
            <a:lvl4pPr lvl="3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4pPr>
            <a:lvl5pPr lvl="4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5pPr>
            <a:lvl6pPr lvl="5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6pPr>
            <a:lvl7pPr lvl="6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7pPr>
            <a:lvl8pPr lvl="7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8pPr>
            <a:lvl9pPr lvl="8" rtl="0" algn="r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74" name="Google Shape;174;p10"/>
          <p:cNvGrpSpPr/>
          <p:nvPr/>
        </p:nvGrpSpPr>
        <p:grpSpPr>
          <a:xfrm rot="-5400000">
            <a:off x="23208" y="3723667"/>
            <a:ext cx="809082" cy="204314"/>
            <a:chOff x="1435000" y="4229925"/>
            <a:chExt cx="1004946" cy="253775"/>
          </a:xfrm>
        </p:grpSpPr>
        <p:sp>
          <p:nvSpPr>
            <p:cNvPr id="175" name="Google Shape;175;p10"/>
            <p:cNvSpPr/>
            <p:nvPr/>
          </p:nvSpPr>
          <p:spPr>
            <a:xfrm>
              <a:off x="162068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0"/>
            <p:cNvSpPr/>
            <p:nvPr/>
          </p:nvSpPr>
          <p:spPr>
            <a:xfrm>
              <a:off x="180637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0"/>
            <p:cNvSpPr/>
            <p:nvPr/>
          </p:nvSpPr>
          <p:spPr>
            <a:xfrm>
              <a:off x="1992068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0"/>
            <p:cNvSpPr/>
            <p:nvPr/>
          </p:nvSpPr>
          <p:spPr>
            <a:xfrm>
              <a:off x="2177757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0"/>
            <p:cNvSpPr/>
            <p:nvPr/>
          </p:nvSpPr>
          <p:spPr>
            <a:xfrm>
              <a:off x="2363446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0"/>
            <p:cNvSpPr/>
            <p:nvPr/>
          </p:nvSpPr>
          <p:spPr>
            <a:xfrm>
              <a:off x="1435000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0"/>
            <p:cNvSpPr/>
            <p:nvPr/>
          </p:nvSpPr>
          <p:spPr>
            <a:xfrm>
              <a:off x="162068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0"/>
            <p:cNvSpPr/>
            <p:nvPr/>
          </p:nvSpPr>
          <p:spPr>
            <a:xfrm>
              <a:off x="180637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0"/>
            <p:cNvSpPr/>
            <p:nvPr/>
          </p:nvSpPr>
          <p:spPr>
            <a:xfrm>
              <a:off x="1992068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0"/>
            <p:cNvSpPr/>
            <p:nvPr/>
          </p:nvSpPr>
          <p:spPr>
            <a:xfrm>
              <a:off x="2177757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5" name="Google Shape;185;p10"/>
          <p:cNvGrpSpPr/>
          <p:nvPr/>
        </p:nvGrpSpPr>
        <p:grpSpPr>
          <a:xfrm rot="5400000">
            <a:off x="8347358" y="2221892"/>
            <a:ext cx="809082" cy="204314"/>
            <a:chOff x="1435000" y="4229925"/>
            <a:chExt cx="1004946" cy="253775"/>
          </a:xfrm>
        </p:grpSpPr>
        <p:sp>
          <p:nvSpPr>
            <p:cNvPr id="186" name="Google Shape;186;p10"/>
            <p:cNvSpPr/>
            <p:nvPr/>
          </p:nvSpPr>
          <p:spPr>
            <a:xfrm>
              <a:off x="162068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0"/>
            <p:cNvSpPr/>
            <p:nvPr/>
          </p:nvSpPr>
          <p:spPr>
            <a:xfrm>
              <a:off x="1806379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0"/>
            <p:cNvSpPr/>
            <p:nvPr/>
          </p:nvSpPr>
          <p:spPr>
            <a:xfrm>
              <a:off x="1992068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0"/>
            <p:cNvSpPr/>
            <p:nvPr/>
          </p:nvSpPr>
          <p:spPr>
            <a:xfrm>
              <a:off x="2177757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0"/>
            <p:cNvSpPr/>
            <p:nvPr/>
          </p:nvSpPr>
          <p:spPr>
            <a:xfrm>
              <a:off x="2363446" y="4229925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0"/>
            <p:cNvSpPr/>
            <p:nvPr/>
          </p:nvSpPr>
          <p:spPr>
            <a:xfrm>
              <a:off x="1435000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0"/>
            <p:cNvSpPr/>
            <p:nvPr/>
          </p:nvSpPr>
          <p:spPr>
            <a:xfrm>
              <a:off x="162068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0"/>
            <p:cNvSpPr/>
            <p:nvPr/>
          </p:nvSpPr>
          <p:spPr>
            <a:xfrm>
              <a:off x="1806379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0"/>
            <p:cNvSpPr/>
            <p:nvPr/>
          </p:nvSpPr>
          <p:spPr>
            <a:xfrm>
              <a:off x="1992068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0"/>
            <p:cNvSpPr/>
            <p:nvPr/>
          </p:nvSpPr>
          <p:spPr>
            <a:xfrm>
              <a:off x="2177757" y="4407200"/>
              <a:ext cx="76500" cy="7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34" Type="http://schemas.openxmlformats.org/officeDocument/2006/relationships/theme" Target="../theme/theme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hrikhand"/>
              <a:buNone/>
              <a:defRPr sz="2800">
                <a:solidFill>
                  <a:schemeClr val="accent1"/>
                </a:solidFill>
                <a:latin typeface="Shrikhand"/>
                <a:ea typeface="Shrikhand"/>
                <a:cs typeface="Shrikhand"/>
                <a:sym typeface="Shrik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rikhand"/>
              <a:buNone/>
              <a:defRPr sz="28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rikhand"/>
              <a:buNone/>
              <a:defRPr sz="28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rikhand"/>
              <a:buNone/>
              <a:defRPr sz="28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rikhand"/>
              <a:buNone/>
              <a:defRPr sz="28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rikhand"/>
              <a:buNone/>
              <a:defRPr sz="28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rikhand"/>
              <a:buNone/>
              <a:defRPr sz="28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rikhand"/>
              <a:buNone/>
              <a:defRPr sz="28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rikhand"/>
              <a:buNone/>
              <a:defRPr sz="28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Char char="●"/>
              <a:defRPr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Char char="○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Char char="■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Char char="●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Char char="○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Char char="■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Char char="●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Char char="○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Char char="■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207400" y="337050"/>
            <a:ext cx="5487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1pPr>
            <a:lvl2pPr lvl="1" rtl="0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2pPr>
            <a:lvl3pPr lvl="2" rtl="0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3pPr>
            <a:lvl4pPr lvl="3" rtl="0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4pPr>
            <a:lvl5pPr lvl="4" rtl="0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5pPr>
            <a:lvl6pPr lvl="5" rtl="0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6pPr>
            <a:lvl7pPr lvl="6" rtl="0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7pPr>
            <a:lvl8pPr lvl="7" rtl="0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8pPr>
            <a:lvl9pPr lvl="8" rtl="0">
              <a:buNone/>
              <a:defRPr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35"/>
          <p:cNvSpPr txBox="1"/>
          <p:nvPr>
            <p:ph idx="2" type="title"/>
          </p:nvPr>
        </p:nvSpPr>
        <p:spPr>
          <a:xfrm>
            <a:off x="745854" y="213861"/>
            <a:ext cx="1296600" cy="25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PORTFOLIO</a:t>
            </a:r>
            <a:endParaRPr/>
          </a:p>
        </p:txBody>
      </p:sp>
      <p:sp>
        <p:nvSpPr>
          <p:cNvPr id="984" name="Google Shape;984;p35"/>
          <p:cNvSpPr txBox="1"/>
          <p:nvPr>
            <p:ph type="ctrTitle"/>
          </p:nvPr>
        </p:nvSpPr>
        <p:spPr>
          <a:xfrm>
            <a:off x="758100" y="629488"/>
            <a:ext cx="7639200" cy="91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 10 Photos of </a:t>
            </a:r>
            <a:endParaRPr/>
          </a:p>
        </p:txBody>
      </p:sp>
      <p:sp>
        <p:nvSpPr>
          <p:cNvPr id="985" name="Google Shape;985;p35"/>
          <p:cNvSpPr txBox="1"/>
          <p:nvPr>
            <p:ph idx="1" type="subTitle"/>
          </p:nvPr>
        </p:nvSpPr>
        <p:spPr>
          <a:xfrm>
            <a:off x="2213700" y="2284164"/>
            <a:ext cx="4716600" cy="3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Nola Patty Photography</a:t>
            </a:r>
            <a:endParaRPr/>
          </a:p>
        </p:txBody>
      </p:sp>
      <p:sp>
        <p:nvSpPr>
          <p:cNvPr id="986" name="Google Shape;986;p35"/>
          <p:cNvSpPr/>
          <p:nvPr/>
        </p:nvSpPr>
        <p:spPr>
          <a:xfrm>
            <a:off x="3643200" y="1547199"/>
            <a:ext cx="1728563" cy="40566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Shrikhand"/>
              </a:rPr>
              <a:t>2023</a:t>
            </a:r>
          </a:p>
        </p:txBody>
      </p:sp>
      <p:sp>
        <p:nvSpPr>
          <p:cNvPr id="987" name="Google Shape;987;p35"/>
          <p:cNvSpPr/>
          <p:nvPr/>
        </p:nvSpPr>
        <p:spPr>
          <a:xfrm>
            <a:off x="2054600" y="260750"/>
            <a:ext cx="5034900" cy="165900"/>
          </a:xfrm>
          <a:prstGeom prst="rightArrow">
            <a:avLst>
              <a:gd fmla="val 0" name="adj1"/>
              <a:gd fmla="val 88819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8" name="Google Shape;988;p35"/>
          <p:cNvSpPr/>
          <p:nvPr/>
        </p:nvSpPr>
        <p:spPr>
          <a:xfrm>
            <a:off x="758100" y="2414727"/>
            <a:ext cx="1605000" cy="165900"/>
          </a:xfrm>
          <a:prstGeom prst="rightArrow">
            <a:avLst>
              <a:gd fmla="val 0" name="adj1"/>
              <a:gd fmla="val 61423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9" name="Google Shape;989;p35"/>
          <p:cNvSpPr/>
          <p:nvPr/>
        </p:nvSpPr>
        <p:spPr>
          <a:xfrm>
            <a:off x="6766800" y="2414727"/>
            <a:ext cx="1605000" cy="165900"/>
          </a:xfrm>
          <a:prstGeom prst="rightArrow">
            <a:avLst>
              <a:gd fmla="val 0" name="adj1"/>
              <a:gd fmla="val 61423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90" name="Google Shape;990;p35"/>
          <p:cNvPicPr preferRelativeResize="0"/>
          <p:nvPr/>
        </p:nvPicPr>
        <p:blipFill rotWithShape="1">
          <a:blip r:embed="rId3">
            <a:alphaModFix/>
          </a:blip>
          <a:srcRect b="18504" l="0" r="0" t="41572"/>
          <a:stretch/>
        </p:blipFill>
        <p:spPr>
          <a:xfrm>
            <a:off x="409425" y="2864425"/>
            <a:ext cx="8325074" cy="1869575"/>
          </a:xfrm>
          <a:prstGeom prst="rect">
            <a:avLst/>
          </a:prstGeom>
          <a:noFill/>
          <a:ln>
            <a:noFill/>
          </a:ln>
        </p:spPr>
      </p:pic>
      <p:sp>
        <p:nvSpPr>
          <p:cNvPr id="991" name="Google Shape;991;p35"/>
          <p:cNvSpPr txBox="1"/>
          <p:nvPr>
            <p:ph idx="12" type="sldNum"/>
          </p:nvPr>
        </p:nvSpPr>
        <p:spPr>
          <a:xfrm>
            <a:off x="7848600" y="213861"/>
            <a:ext cx="548700" cy="25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5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44"/>
          <p:cNvSpPr txBox="1"/>
          <p:nvPr>
            <p:ph idx="2" type="ctrTitle"/>
          </p:nvPr>
        </p:nvSpPr>
        <p:spPr>
          <a:xfrm>
            <a:off x="4792329" y="2112900"/>
            <a:ext cx="3401400" cy="91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Baseball</a:t>
            </a:r>
            <a:endParaRPr/>
          </a:p>
        </p:txBody>
      </p:sp>
      <p:sp>
        <p:nvSpPr>
          <p:cNvPr id="1077" name="Google Shape;1077;p44"/>
          <p:cNvSpPr txBox="1"/>
          <p:nvPr>
            <p:ph idx="1" type="subTitle"/>
          </p:nvPr>
        </p:nvSpPr>
        <p:spPr>
          <a:xfrm>
            <a:off x="5204622" y="3105663"/>
            <a:ext cx="3391500" cy="68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really like the rain in this photo</a:t>
            </a:r>
            <a:endParaRPr/>
          </a:p>
        </p:txBody>
      </p:sp>
      <p:sp>
        <p:nvSpPr>
          <p:cNvPr id="1078" name="Google Shape;1078;p44"/>
          <p:cNvSpPr/>
          <p:nvPr/>
        </p:nvSpPr>
        <p:spPr>
          <a:xfrm>
            <a:off x="5902338" y="1166201"/>
            <a:ext cx="713899" cy="67156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905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Shrikhand"/>
              </a:rPr>
              <a:t>2</a:t>
            </a:r>
          </a:p>
        </p:txBody>
      </p:sp>
      <p:sp>
        <p:nvSpPr>
          <p:cNvPr id="1079" name="Google Shape;1079;p44"/>
          <p:cNvSpPr/>
          <p:nvPr/>
        </p:nvSpPr>
        <p:spPr>
          <a:xfrm>
            <a:off x="5772397" y="4083275"/>
            <a:ext cx="1441500" cy="165900"/>
          </a:xfrm>
          <a:prstGeom prst="rightArrow">
            <a:avLst>
              <a:gd fmla="val 0" name="adj1"/>
              <a:gd fmla="val 88819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0" name="Google Shape;1080;p44"/>
          <p:cNvSpPr/>
          <p:nvPr/>
        </p:nvSpPr>
        <p:spPr>
          <a:xfrm>
            <a:off x="5990100" y="260750"/>
            <a:ext cx="1099200" cy="165900"/>
          </a:xfrm>
          <a:prstGeom prst="rightArrow">
            <a:avLst>
              <a:gd fmla="val 0" name="adj1"/>
              <a:gd fmla="val 88819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81" name="Google Shape;1081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7300"/>
            <a:ext cx="5204623" cy="3468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5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45"/>
          <p:cNvSpPr txBox="1"/>
          <p:nvPr>
            <p:ph idx="1" type="subTitle"/>
          </p:nvPr>
        </p:nvSpPr>
        <p:spPr>
          <a:xfrm>
            <a:off x="2213700" y="2284164"/>
            <a:ext cx="4716600" cy="3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Now for #1…..</a:t>
            </a:r>
            <a:endParaRPr sz="6000"/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46"/>
          <p:cNvSpPr txBox="1"/>
          <p:nvPr>
            <p:ph idx="2" type="ctrTitle"/>
          </p:nvPr>
        </p:nvSpPr>
        <p:spPr>
          <a:xfrm>
            <a:off x="4792329" y="2112900"/>
            <a:ext cx="3401400" cy="91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Baseball</a:t>
            </a:r>
            <a:endParaRPr/>
          </a:p>
        </p:txBody>
      </p:sp>
      <p:sp>
        <p:nvSpPr>
          <p:cNvPr id="1092" name="Google Shape;1092;p46"/>
          <p:cNvSpPr txBox="1"/>
          <p:nvPr>
            <p:ph idx="1" type="subTitle"/>
          </p:nvPr>
        </p:nvSpPr>
        <p:spPr>
          <a:xfrm>
            <a:off x="5204622" y="3105663"/>
            <a:ext cx="3391500" cy="68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best photo I have ever taken</a:t>
            </a:r>
            <a:endParaRPr/>
          </a:p>
        </p:txBody>
      </p:sp>
      <p:sp>
        <p:nvSpPr>
          <p:cNvPr id="1093" name="Google Shape;1093;p46"/>
          <p:cNvSpPr/>
          <p:nvPr/>
        </p:nvSpPr>
        <p:spPr>
          <a:xfrm>
            <a:off x="5902338" y="1166201"/>
            <a:ext cx="502150" cy="6756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905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Shrikhand"/>
              </a:rPr>
              <a:t>1</a:t>
            </a:r>
          </a:p>
        </p:txBody>
      </p:sp>
      <p:sp>
        <p:nvSpPr>
          <p:cNvPr id="1094" name="Google Shape;1094;p46"/>
          <p:cNvSpPr/>
          <p:nvPr/>
        </p:nvSpPr>
        <p:spPr>
          <a:xfrm>
            <a:off x="5772397" y="4083275"/>
            <a:ext cx="1441500" cy="165900"/>
          </a:xfrm>
          <a:prstGeom prst="rightArrow">
            <a:avLst>
              <a:gd fmla="val 0" name="adj1"/>
              <a:gd fmla="val 88819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5" name="Google Shape;1095;p46"/>
          <p:cNvSpPr/>
          <p:nvPr/>
        </p:nvSpPr>
        <p:spPr>
          <a:xfrm>
            <a:off x="5990100" y="260750"/>
            <a:ext cx="1099200" cy="165900"/>
          </a:xfrm>
          <a:prstGeom prst="rightArrow">
            <a:avLst>
              <a:gd fmla="val 0" name="adj1"/>
              <a:gd fmla="val 88819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96" name="Google Shape;1096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7300"/>
            <a:ext cx="5204623" cy="3468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1" name="Google Shape;1101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8" cy="2423788"/>
          </a:xfrm>
          <a:prstGeom prst="rect">
            <a:avLst/>
          </a:prstGeom>
          <a:noFill/>
          <a:ln>
            <a:noFill/>
          </a:ln>
        </p:spPr>
      </p:pic>
      <p:sp>
        <p:nvSpPr>
          <p:cNvPr id="1102" name="Google Shape;1102;p47"/>
          <p:cNvSpPr txBox="1"/>
          <p:nvPr/>
        </p:nvSpPr>
        <p:spPr>
          <a:xfrm>
            <a:off x="2835700" y="2995250"/>
            <a:ext cx="4738500" cy="6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Go follow my instagram right now or i will delete all these photos </a:t>
            </a:r>
            <a:endParaRPr sz="29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5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6" name="Google Shape;996;p36"/>
          <p:cNvPicPr preferRelativeResize="0"/>
          <p:nvPr/>
        </p:nvPicPr>
        <p:blipFill rotWithShape="1">
          <a:blip r:embed="rId3">
            <a:alphaModFix/>
          </a:blip>
          <a:srcRect b="0" l="18971" r="18971" t="0"/>
          <a:stretch/>
        </p:blipFill>
        <p:spPr>
          <a:xfrm>
            <a:off x="409425" y="250250"/>
            <a:ext cx="4174828" cy="4483752"/>
          </a:xfrm>
          <a:prstGeom prst="rect">
            <a:avLst/>
          </a:prstGeom>
          <a:noFill/>
          <a:ln>
            <a:noFill/>
          </a:ln>
        </p:spPr>
      </p:pic>
      <p:sp>
        <p:nvSpPr>
          <p:cNvPr id="997" name="Google Shape;997;p36"/>
          <p:cNvSpPr txBox="1"/>
          <p:nvPr>
            <p:ph idx="2" type="ctrTitle"/>
          </p:nvPr>
        </p:nvSpPr>
        <p:spPr>
          <a:xfrm>
            <a:off x="4792329" y="2112900"/>
            <a:ext cx="3401400" cy="91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Field Hockey</a:t>
            </a:r>
            <a:endParaRPr/>
          </a:p>
        </p:txBody>
      </p:sp>
      <p:sp>
        <p:nvSpPr>
          <p:cNvPr id="998" name="Google Shape;998;p36"/>
          <p:cNvSpPr txBox="1"/>
          <p:nvPr>
            <p:ph idx="1" type="subTitle"/>
          </p:nvPr>
        </p:nvSpPr>
        <p:spPr>
          <a:xfrm>
            <a:off x="4797397" y="3140425"/>
            <a:ext cx="3391500" cy="68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one is of Addie </a:t>
            </a:r>
            <a:r>
              <a:rPr lang="en"/>
              <a:t>Collette reverse hitting the ball</a:t>
            </a:r>
            <a:r>
              <a:rPr lang="en"/>
              <a:t> </a:t>
            </a:r>
            <a:endParaRPr/>
          </a:p>
        </p:txBody>
      </p:sp>
      <p:sp>
        <p:nvSpPr>
          <p:cNvPr id="999" name="Google Shape;999;p36"/>
          <p:cNvSpPr/>
          <p:nvPr/>
        </p:nvSpPr>
        <p:spPr>
          <a:xfrm>
            <a:off x="5902338" y="1166201"/>
            <a:ext cx="1225124" cy="6816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905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Shrikhand"/>
              </a:rPr>
              <a:t>10</a:t>
            </a:r>
          </a:p>
        </p:txBody>
      </p:sp>
      <p:sp>
        <p:nvSpPr>
          <p:cNvPr id="1000" name="Google Shape;1000;p36"/>
          <p:cNvSpPr/>
          <p:nvPr/>
        </p:nvSpPr>
        <p:spPr>
          <a:xfrm>
            <a:off x="5772397" y="4083275"/>
            <a:ext cx="1441500" cy="165900"/>
          </a:xfrm>
          <a:prstGeom prst="rightArrow">
            <a:avLst>
              <a:gd fmla="val 0" name="adj1"/>
              <a:gd fmla="val 88819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1" name="Google Shape;1001;p36"/>
          <p:cNvSpPr/>
          <p:nvPr/>
        </p:nvSpPr>
        <p:spPr>
          <a:xfrm>
            <a:off x="5990100" y="260750"/>
            <a:ext cx="1099200" cy="165900"/>
          </a:xfrm>
          <a:prstGeom prst="rightArrow">
            <a:avLst>
              <a:gd fmla="val 0" name="adj1"/>
              <a:gd fmla="val 88819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6" name="Google Shape;1006;p37"/>
          <p:cNvPicPr preferRelativeResize="0"/>
          <p:nvPr/>
        </p:nvPicPr>
        <p:blipFill rotWithShape="1">
          <a:blip r:embed="rId3">
            <a:alphaModFix/>
          </a:blip>
          <a:srcRect b="0" l="14343" r="13760" t="0"/>
          <a:stretch/>
        </p:blipFill>
        <p:spPr>
          <a:xfrm>
            <a:off x="98200" y="250250"/>
            <a:ext cx="4836623" cy="4483749"/>
          </a:xfrm>
          <a:prstGeom prst="rect">
            <a:avLst/>
          </a:prstGeom>
          <a:noFill/>
          <a:ln>
            <a:noFill/>
          </a:ln>
        </p:spPr>
      </p:pic>
      <p:sp>
        <p:nvSpPr>
          <p:cNvPr id="1007" name="Google Shape;1007;p37"/>
          <p:cNvSpPr txBox="1"/>
          <p:nvPr>
            <p:ph idx="2" type="ctrTitle"/>
          </p:nvPr>
        </p:nvSpPr>
        <p:spPr>
          <a:xfrm>
            <a:off x="4792329" y="2112900"/>
            <a:ext cx="3401400" cy="91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Ice Hockey</a:t>
            </a:r>
            <a:endParaRPr/>
          </a:p>
        </p:txBody>
      </p:sp>
      <p:sp>
        <p:nvSpPr>
          <p:cNvPr id="1008" name="Google Shape;1008;p37"/>
          <p:cNvSpPr txBox="1"/>
          <p:nvPr>
            <p:ph idx="1" type="subTitle"/>
          </p:nvPr>
        </p:nvSpPr>
        <p:spPr>
          <a:xfrm>
            <a:off x="4797397" y="3140425"/>
            <a:ext cx="3391500" cy="68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wide angle shot, this was the first picture I took with my new lens</a:t>
            </a:r>
            <a:endParaRPr/>
          </a:p>
        </p:txBody>
      </p:sp>
      <p:sp>
        <p:nvSpPr>
          <p:cNvPr id="1009" name="Google Shape;1009;p37"/>
          <p:cNvSpPr/>
          <p:nvPr/>
        </p:nvSpPr>
        <p:spPr>
          <a:xfrm>
            <a:off x="5902338" y="1166201"/>
            <a:ext cx="727008" cy="68568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905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Shrikhand"/>
              </a:rPr>
              <a:t>9</a:t>
            </a:r>
          </a:p>
        </p:txBody>
      </p:sp>
      <p:sp>
        <p:nvSpPr>
          <p:cNvPr id="1010" name="Google Shape;1010;p37"/>
          <p:cNvSpPr/>
          <p:nvPr/>
        </p:nvSpPr>
        <p:spPr>
          <a:xfrm>
            <a:off x="5772397" y="4083275"/>
            <a:ext cx="1441500" cy="165900"/>
          </a:xfrm>
          <a:prstGeom prst="rightArrow">
            <a:avLst>
              <a:gd fmla="val 0" name="adj1"/>
              <a:gd fmla="val 88819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1" name="Google Shape;1011;p37"/>
          <p:cNvSpPr/>
          <p:nvPr/>
        </p:nvSpPr>
        <p:spPr>
          <a:xfrm>
            <a:off x="5990100" y="260750"/>
            <a:ext cx="1099200" cy="165900"/>
          </a:xfrm>
          <a:prstGeom prst="rightArrow">
            <a:avLst>
              <a:gd fmla="val 0" name="adj1"/>
              <a:gd fmla="val 88819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5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6" name="Google Shape;1016;p38"/>
          <p:cNvPicPr preferRelativeResize="0"/>
          <p:nvPr/>
        </p:nvPicPr>
        <p:blipFill rotWithShape="1">
          <a:blip r:embed="rId3">
            <a:alphaModFix/>
          </a:blip>
          <a:srcRect b="14816" l="-1717" r="-1727" t="17684"/>
          <a:stretch/>
        </p:blipFill>
        <p:spPr>
          <a:xfrm>
            <a:off x="306900" y="147300"/>
            <a:ext cx="4627923" cy="489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017" name="Google Shape;1017;p38"/>
          <p:cNvSpPr txBox="1"/>
          <p:nvPr>
            <p:ph idx="2" type="ctrTitle"/>
          </p:nvPr>
        </p:nvSpPr>
        <p:spPr>
          <a:xfrm>
            <a:off x="4792329" y="2112900"/>
            <a:ext cx="3401400" cy="91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Field Hockey</a:t>
            </a:r>
            <a:endParaRPr/>
          </a:p>
        </p:txBody>
      </p:sp>
      <p:sp>
        <p:nvSpPr>
          <p:cNvPr id="1018" name="Google Shape;1018;p38"/>
          <p:cNvSpPr txBox="1"/>
          <p:nvPr>
            <p:ph idx="1" type="subTitle"/>
          </p:nvPr>
        </p:nvSpPr>
        <p:spPr>
          <a:xfrm>
            <a:off x="4797397" y="3140425"/>
            <a:ext cx="3391500" cy="68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really liked the sun behind this photo it highlights Addi’s hair</a:t>
            </a:r>
            <a:endParaRPr/>
          </a:p>
        </p:txBody>
      </p:sp>
      <p:sp>
        <p:nvSpPr>
          <p:cNvPr id="1019" name="Google Shape;1019;p38"/>
          <p:cNvSpPr/>
          <p:nvPr/>
        </p:nvSpPr>
        <p:spPr>
          <a:xfrm>
            <a:off x="5902338" y="1166201"/>
            <a:ext cx="733058" cy="67963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905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Shrikhand"/>
              </a:rPr>
              <a:t>8</a:t>
            </a:r>
          </a:p>
        </p:txBody>
      </p:sp>
      <p:sp>
        <p:nvSpPr>
          <p:cNvPr id="1020" name="Google Shape;1020;p38"/>
          <p:cNvSpPr/>
          <p:nvPr/>
        </p:nvSpPr>
        <p:spPr>
          <a:xfrm>
            <a:off x="5772397" y="4083275"/>
            <a:ext cx="1441500" cy="165900"/>
          </a:xfrm>
          <a:prstGeom prst="rightArrow">
            <a:avLst>
              <a:gd fmla="val 0" name="adj1"/>
              <a:gd fmla="val 88819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1" name="Google Shape;1021;p38"/>
          <p:cNvSpPr/>
          <p:nvPr/>
        </p:nvSpPr>
        <p:spPr>
          <a:xfrm>
            <a:off x="5990100" y="260750"/>
            <a:ext cx="1099200" cy="165900"/>
          </a:xfrm>
          <a:prstGeom prst="rightArrow">
            <a:avLst>
              <a:gd fmla="val 0" name="adj1"/>
              <a:gd fmla="val 88819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oogle Shape;1026;p39"/>
          <p:cNvPicPr preferRelativeResize="0"/>
          <p:nvPr/>
        </p:nvPicPr>
        <p:blipFill rotWithShape="1">
          <a:blip r:embed="rId3">
            <a:alphaModFix/>
          </a:blip>
          <a:srcRect b="-499" l="21689" r="15334" t="500"/>
          <a:stretch/>
        </p:blipFill>
        <p:spPr>
          <a:xfrm>
            <a:off x="306900" y="147300"/>
            <a:ext cx="4627922" cy="489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Google Shape;1027;p39"/>
          <p:cNvSpPr txBox="1"/>
          <p:nvPr>
            <p:ph idx="2" type="ctrTitle"/>
          </p:nvPr>
        </p:nvSpPr>
        <p:spPr>
          <a:xfrm>
            <a:off x="4792329" y="2112900"/>
            <a:ext cx="3401400" cy="91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Basketball</a:t>
            </a:r>
            <a:endParaRPr/>
          </a:p>
        </p:txBody>
      </p:sp>
      <p:sp>
        <p:nvSpPr>
          <p:cNvPr id="1028" name="Google Shape;1028;p39"/>
          <p:cNvSpPr txBox="1"/>
          <p:nvPr>
            <p:ph idx="1" type="subTitle"/>
          </p:nvPr>
        </p:nvSpPr>
        <p:spPr>
          <a:xfrm>
            <a:off x="4797397" y="3140425"/>
            <a:ext cx="3391500" cy="68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was a cool jump photo I got</a:t>
            </a:r>
            <a:endParaRPr/>
          </a:p>
        </p:txBody>
      </p:sp>
      <p:sp>
        <p:nvSpPr>
          <p:cNvPr id="1029" name="Google Shape;1029;p39"/>
          <p:cNvSpPr/>
          <p:nvPr/>
        </p:nvSpPr>
        <p:spPr>
          <a:xfrm>
            <a:off x="5902338" y="1166201"/>
            <a:ext cx="663483" cy="6846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905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Shrikhand"/>
              </a:rPr>
              <a:t>7</a:t>
            </a:r>
          </a:p>
        </p:txBody>
      </p:sp>
      <p:sp>
        <p:nvSpPr>
          <p:cNvPr id="1030" name="Google Shape;1030;p39"/>
          <p:cNvSpPr/>
          <p:nvPr/>
        </p:nvSpPr>
        <p:spPr>
          <a:xfrm>
            <a:off x="5772397" y="4083275"/>
            <a:ext cx="1441500" cy="165900"/>
          </a:xfrm>
          <a:prstGeom prst="rightArrow">
            <a:avLst>
              <a:gd fmla="val 0" name="adj1"/>
              <a:gd fmla="val 88819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1" name="Google Shape;1031;p39"/>
          <p:cNvSpPr/>
          <p:nvPr/>
        </p:nvSpPr>
        <p:spPr>
          <a:xfrm>
            <a:off x="5990100" y="260750"/>
            <a:ext cx="1099200" cy="165900"/>
          </a:xfrm>
          <a:prstGeom prst="rightArrow">
            <a:avLst>
              <a:gd fmla="val 0" name="adj1"/>
              <a:gd fmla="val 88819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Google Shape;1036;p40"/>
          <p:cNvPicPr preferRelativeResize="0"/>
          <p:nvPr/>
        </p:nvPicPr>
        <p:blipFill rotWithShape="1">
          <a:blip r:embed="rId3">
            <a:alphaModFix/>
          </a:blip>
          <a:srcRect b="0" l="18515" r="18508" t="0"/>
          <a:stretch/>
        </p:blipFill>
        <p:spPr>
          <a:xfrm>
            <a:off x="306900" y="147300"/>
            <a:ext cx="4627922" cy="489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037" name="Google Shape;1037;p40"/>
          <p:cNvSpPr txBox="1"/>
          <p:nvPr>
            <p:ph idx="2" type="ctrTitle"/>
          </p:nvPr>
        </p:nvSpPr>
        <p:spPr>
          <a:xfrm>
            <a:off x="4792329" y="2112900"/>
            <a:ext cx="3401400" cy="91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Basketball</a:t>
            </a:r>
            <a:endParaRPr/>
          </a:p>
        </p:txBody>
      </p:sp>
      <p:sp>
        <p:nvSpPr>
          <p:cNvPr id="1038" name="Google Shape;1038;p40"/>
          <p:cNvSpPr txBox="1"/>
          <p:nvPr>
            <p:ph idx="1" type="subTitle"/>
          </p:nvPr>
        </p:nvSpPr>
        <p:spPr>
          <a:xfrm>
            <a:off x="4934822" y="3140425"/>
            <a:ext cx="3391500" cy="68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was tied for the last photo by Ryan scored 1000 points so he gets </a:t>
            </a:r>
            <a:r>
              <a:rPr lang="en"/>
              <a:t>the #6 spot</a:t>
            </a:r>
            <a:endParaRPr/>
          </a:p>
        </p:txBody>
      </p:sp>
      <p:sp>
        <p:nvSpPr>
          <p:cNvPr id="1039" name="Google Shape;1039;p40"/>
          <p:cNvSpPr/>
          <p:nvPr/>
        </p:nvSpPr>
        <p:spPr>
          <a:xfrm>
            <a:off x="5902338" y="1166201"/>
            <a:ext cx="693733" cy="68568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905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Shrikhand"/>
              </a:rPr>
              <a:t>6</a:t>
            </a:r>
          </a:p>
        </p:txBody>
      </p:sp>
      <p:sp>
        <p:nvSpPr>
          <p:cNvPr id="1040" name="Google Shape;1040;p40"/>
          <p:cNvSpPr/>
          <p:nvPr/>
        </p:nvSpPr>
        <p:spPr>
          <a:xfrm>
            <a:off x="5772397" y="4083275"/>
            <a:ext cx="1441500" cy="165900"/>
          </a:xfrm>
          <a:prstGeom prst="rightArrow">
            <a:avLst>
              <a:gd fmla="val 0" name="adj1"/>
              <a:gd fmla="val 88819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1" name="Google Shape;1041;p40"/>
          <p:cNvSpPr/>
          <p:nvPr/>
        </p:nvSpPr>
        <p:spPr>
          <a:xfrm>
            <a:off x="5990100" y="260750"/>
            <a:ext cx="1099200" cy="165900"/>
          </a:xfrm>
          <a:prstGeom prst="rightArrow">
            <a:avLst>
              <a:gd fmla="val 0" name="adj1"/>
              <a:gd fmla="val 88819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5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Google Shape;1046;p41"/>
          <p:cNvPicPr preferRelativeResize="0"/>
          <p:nvPr/>
        </p:nvPicPr>
        <p:blipFill rotWithShape="1">
          <a:blip r:embed="rId3">
            <a:alphaModFix/>
          </a:blip>
          <a:srcRect b="20399" l="-1324" r="-1324" t="7997"/>
          <a:stretch/>
        </p:blipFill>
        <p:spPr>
          <a:xfrm>
            <a:off x="184125" y="73650"/>
            <a:ext cx="4750702" cy="4971648"/>
          </a:xfrm>
          <a:prstGeom prst="rect">
            <a:avLst/>
          </a:prstGeom>
          <a:noFill/>
          <a:ln>
            <a:noFill/>
          </a:ln>
        </p:spPr>
      </p:pic>
      <p:sp>
        <p:nvSpPr>
          <p:cNvPr id="1047" name="Google Shape;1047;p41"/>
          <p:cNvSpPr txBox="1"/>
          <p:nvPr>
            <p:ph idx="2" type="ctrTitle"/>
          </p:nvPr>
        </p:nvSpPr>
        <p:spPr>
          <a:xfrm>
            <a:off x="4792329" y="2112900"/>
            <a:ext cx="3401400" cy="91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Field Hockey</a:t>
            </a:r>
            <a:endParaRPr/>
          </a:p>
        </p:txBody>
      </p:sp>
      <p:sp>
        <p:nvSpPr>
          <p:cNvPr id="1048" name="Google Shape;1048;p41"/>
          <p:cNvSpPr txBox="1"/>
          <p:nvPr>
            <p:ph idx="1" type="subTitle"/>
          </p:nvPr>
        </p:nvSpPr>
        <p:spPr>
          <a:xfrm>
            <a:off x="4934822" y="3140425"/>
            <a:ext cx="3391500" cy="68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really like how close this shot is and how infocus it is</a:t>
            </a:r>
            <a:endParaRPr/>
          </a:p>
        </p:txBody>
      </p:sp>
      <p:sp>
        <p:nvSpPr>
          <p:cNvPr id="1049" name="Google Shape;1049;p41"/>
          <p:cNvSpPr/>
          <p:nvPr/>
        </p:nvSpPr>
        <p:spPr>
          <a:xfrm>
            <a:off x="5902338" y="1166201"/>
            <a:ext cx="720958" cy="68669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905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Shrikhand"/>
              </a:rPr>
              <a:t>5</a:t>
            </a:r>
          </a:p>
        </p:txBody>
      </p:sp>
      <p:sp>
        <p:nvSpPr>
          <p:cNvPr id="1050" name="Google Shape;1050;p41"/>
          <p:cNvSpPr/>
          <p:nvPr/>
        </p:nvSpPr>
        <p:spPr>
          <a:xfrm>
            <a:off x="5772397" y="4083275"/>
            <a:ext cx="1441500" cy="165900"/>
          </a:xfrm>
          <a:prstGeom prst="rightArrow">
            <a:avLst>
              <a:gd fmla="val 0" name="adj1"/>
              <a:gd fmla="val 88819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1" name="Google Shape;1051;p41"/>
          <p:cNvSpPr/>
          <p:nvPr/>
        </p:nvSpPr>
        <p:spPr>
          <a:xfrm>
            <a:off x="5990100" y="260750"/>
            <a:ext cx="1099200" cy="165900"/>
          </a:xfrm>
          <a:prstGeom prst="rightArrow">
            <a:avLst>
              <a:gd fmla="val 0" name="adj1"/>
              <a:gd fmla="val 88819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5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42"/>
          <p:cNvSpPr txBox="1"/>
          <p:nvPr>
            <p:ph idx="2" type="ctrTitle"/>
          </p:nvPr>
        </p:nvSpPr>
        <p:spPr>
          <a:xfrm>
            <a:off x="4792329" y="2112900"/>
            <a:ext cx="3401400" cy="91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Baseball</a:t>
            </a:r>
            <a:endParaRPr/>
          </a:p>
        </p:txBody>
      </p:sp>
      <p:sp>
        <p:nvSpPr>
          <p:cNvPr id="1057" name="Google Shape;1057;p42"/>
          <p:cNvSpPr txBox="1"/>
          <p:nvPr>
            <p:ph idx="1" type="subTitle"/>
          </p:nvPr>
        </p:nvSpPr>
        <p:spPr>
          <a:xfrm>
            <a:off x="5204622" y="3105663"/>
            <a:ext cx="3391500" cy="68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captioned this “ It takes many hands to move a mountain”</a:t>
            </a:r>
            <a:endParaRPr/>
          </a:p>
        </p:txBody>
      </p:sp>
      <p:sp>
        <p:nvSpPr>
          <p:cNvPr id="1058" name="Google Shape;1058;p42"/>
          <p:cNvSpPr/>
          <p:nvPr/>
        </p:nvSpPr>
        <p:spPr>
          <a:xfrm>
            <a:off x="5902338" y="1166201"/>
            <a:ext cx="764316" cy="67156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905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Shrikhand"/>
              </a:rPr>
              <a:t>4</a:t>
            </a:r>
          </a:p>
        </p:txBody>
      </p:sp>
      <p:sp>
        <p:nvSpPr>
          <p:cNvPr id="1059" name="Google Shape;1059;p42"/>
          <p:cNvSpPr/>
          <p:nvPr/>
        </p:nvSpPr>
        <p:spPr>
          <a:xfrm>
            <a:off x="5772397" y="4083275"/>
            <a:ext cx="1441500" cy="165900"/>
          </a:xfrm>
          <a:prstGeom prst="rightArrow">
            <a:avLst>
              <a:gd fmla="val 0" name="adj1"/>
              <a:gd fmla="val 88819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0" name="Google Shape;1060;p42"/>
          <p:cNvSpPr/>
          <p:nvPr/>
        </p:nvSpPr>
        <p:spPr>
          <a:xfrm>
            <a:off x="5990100" y="260750"/>
            <a:ext cx="1099200" cy="165900"/>
          </a:xfrm>
          <a:prstGeom prst="rightArrow">
            <a:avLst>
              <a:gd fmla="val 0" name="adj1"/>
              <a:gd fmla="val 88819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61" name="Google Shape;106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37300"/>
            <a:ext cx="5204623" cy="3468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5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43"/>
          <p:cNvSpPr txBox="1"/>
          <p:nvPr>
            <p:ph idx="2" type="ctrTitle"/>
          </p:nvPr>
        </p:nvSpPr>
        <p:spPr>
          <a:xfrm>
            <a:off x="4792329" y="2112900"/>
            <a:ext cx="3401400" cy="91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Baseball</a:t>
            </a:r>
            <a:endParaRPr/>
          </a:p>
        </p:txBody>
      </p:sp>
      <p:sp>
        <p:nvSpPr>
          <p:cNvPr id="1067" name="Google Shape;1067;p43"/>
          <p:cNvSpPr txBox="1"/>
          <p:nvPr>
            <p:ph idx="1" type="subTitle"/>
          </p:nvPr>
        </p:nvSpPr>
        <p:spPr>
          <a:xfrm>
            <a:off x="5204622" y="3105663"/>
            <a:ext cx="3391500" cy="68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think this is a really special picture for Caouette</a:t>
            </a:r>
            <a:endParaRPr/>
          </a:p>
        </p:txBody>
      </p:sp>
      <p:sp>
        <p:nvSpPr>
          <p:cNvPr id="1068" name="Google Shape;1068;p43"/>
          <p:cNvSpPr/>
          <p:nvPr/>
        </p:nvSpPr>
        <p:spPr>
          <a:xfrm>
            <a:off x="5902338" y="1166201"/>
            <a:ext cx="744149" cy="67660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905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Shrikhand"/>
              </a:rPr>
              <a:t>3</a:t>
            </a:r>
          </a:p>
        </p:txBody>
      </p:sp>
      <p:sp>
        <p:nvSpPr>
          <p:cNvPr id="1069" name="Google Shape;1069;p43"/>
          <p:cNvSpPr/>
          <p:nvPr/>
        </p:nvSpPr>
        <p:spPr>
          <a:xfrm>
            <a:off x="5772397" y="4083275"/>
            <a:ext cx="1441500" cy="165900"/>
          </a:xfrm>
          <a:prstGeom prst="rightArrow">
            <a:avLst>
              <a:gd fmla="val 0" name="adj1"/>
              <a:gd fmla="val 88819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0" name="Google Shape;1070;p43"/>
          <p:cNvSpPr/>
          <p:nvPr/>
        </p:nvSpPr>
        <p:spPr>
          <a:xfrm>
            <a:off x="5990100" y="260750"/>
            <a:ext cx="1099200" cy="165900"/>
          </a:xfrm>
          <a:prstGeom prst="rightArrow">
            <a:avLst>
              <a:gd fmla="val 0" name="adj1"/>
              <a:gd fmla="val 88819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71" name="Google Shape;1071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7300"/>
            <a:ext cx="5204623" cy="3468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port Photographer Portfolio by Slidesgo">
  <a:themeElements>
    <a:clrScheme name="Simple Light">
      <a:dk1>
        <a:srgbClr val="EEEEEE"/>
      </a:dk1>
      <a:lt1>
        <a:srgbClr val="595959"/>
      </a:lt1>
      <a:dk2>
        <a:srgbClr val="CCCCCC"/>
      </a:dk2>
      <a:lt2>
        <a:srgbClr val="FFFFFF"/>
      </a:lt2>
      <a:accent1>
        <a:srgbClr val="2588B1"/>
      </a:accent1>
      <a:accent2>
        <a:srgbClr val="2CA0CF"/>
      </a:accent2>
      <a:accent3>
        <a:srgbClr val="78909C"/>
      </a:accent3>
      <a:accent4>
        <a:srgbClr val="FFFFFF"/>
      </a:accent4>
      <a:accent5>
        <a:srgbClr val="FFFFFF"/>
      </a:accent5>
      <a:accent6>
        <a:srgbClr val="FFFFFF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